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10" r:id="rId4"/>
    <p:sldId id="273" r:id="rId5"/>
    <p:sldId id="260" r:id="rId6"/>
    <p:sldId id="272" r:id="rId7"/>
    <p:sldId id="316" r:id="rId8"/>
    <p:sldId id="270" r:id="rId9"/>
    <p:sldId id="275" r:id="rId10"/>
    <p:sldId id="274" r:id="rId11"/>
    <p:sldId id="283" r:id="rId12"/>
    <p:sldId id="291" r:id="rId13"/>
    <p:sldId id="324" r:id="rId14"/>
    <p:sldId id="292" r:id="rId15"/>
    <p:sldId id="293" r:id="rId16"/>
    <p:sldId id="294" r:id="rId17"/>
    <p:sldId id="282" r:id="rId18"/>
    <p:sldId id="287" r:id="rId19"/>
    <p:sldId id="288" r:id="rId20"/>
    <p:sldId id="285" r:id="rId21"/>
    <p:sldId id="286" r:id="rId22"/>
    <p:sldId id="297" r:id="rId23"/>
    <p:sldId id="258" r:id="rId24"/>
    <p:sldId id="259" r:id="rId25"/>
    <p:sldId id="295" r:id="rId26"/>
    <p:sldId id="306" r:id="rId27"/>
    <p:sldId id="307" r:id="rId28"/>
    <p:sldId id="308" r:id="rId29"/>
    <p:sldId id="309" r:id="rId30"/>
    <p:sldId id="296" r:id="rId31"/>
    <p:sldId id="289" r:id="rId32"/>
    <p:sldId id="290" r:id="rId33"/>
    <p:sldId id="298" r:id="rId34"/>
    <p:sldId id="313" r:id="rId35"/>
    <p:sldId id="299" r:id="rId36"/>
    <p:sldId id="305" r:id="rId37"/>
    <p:sldId id="300" r:id="rId38"/>
    <p:sldId id="301" r:id="rId39"/>
    <p:sldId id="318" r:id="rId40"/>
    <p:sldId id="303" r:id="rId41"/>
    <p:sldId id="257" r:id="rId42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gusa Hatsuko" initials="SH" lastIdx="1" clrIdx="0">
    <p:extLst>
      <p:ext uri="{19B8F6BF-5375-455C-9EA6-DF929625EA0E}">
        <p15:presenceInfo xmlns:p15="http://schemas.microsoft.com/office/powerpoint/2012/main" userId="b142db85d87d60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572CB0-4D3C-45C2-8BB9-6842D10D3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0B99C1-75D0-4572-BAC6-49577287A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6355F6-1D91-416A-A63A-FED710ED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1F2D2C-CFCF-4B86-88EB-8064C6C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35D234-B347-4F0B-AD97-3D5A19BB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18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E5DD8-7E46-46AC-B91F-8A6D8F20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4F8C63-A527-4BE4-97CC-5AEAF9126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6C9C96-F4BB-4147-97BE-B95C8D18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8258EA-43F6-4489-80A5-8FB31D42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BAA36A-938F-4359-96E1-3EC998C6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82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3E9C3C-2E2E-452E-88F6-D5C2DD559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F1EA1-3BBB-4D0E-8332-F0180BAC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F415E3-A881-4188-AAFA-9623F242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A9D757-EFF3-4FFA-B006-4CCFD1AA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197993-6745-4E4E-AD1B-E2A9D6D9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3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2A71E9-3E1E-4BC3-BF65-F0A55F2E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014D76-F30A-4984-8F8F-FC9E7B052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8143DD-23D3-47EC-A57F-81BC86E2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DE3509-963F-4D95-8416-BCC6100F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774301-CA56-41EE-B25D-F39EC699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32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39E9BE-05F2-4CDC-80E3-1445C142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12522E-7CD5-4299-91C5-0AE44539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DF1ADF-A4E5-469C-B698-665825A2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3F9723-84EB-440A-A7BF-ECAA3232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C2EA3E-AD62-4ED5-814A-5F618E8E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91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F59F40-6678-4036-A878-5AAAEC21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7A65E6-2C59-4197-9E54-1D42C5727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6240A7-FFE6-4D91-BB65-86A9B68DC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965E19-43F3-4D57-BAC3-5CA330D8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3C626F-BC30-4240-9E96-794B79E6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8C6422-7775-4EEC-AECE-B9ADA97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50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9FC9-1133-4A62-A47D-6F93B678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42F275-CBE7-4835-8C47-24D05141E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DEA22A-5306-43E2-A56E-1F78A8095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9F5506A-189C-4647-B06E-C9911EE84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2A10D0A-9DAC-4FA2-9EE1-8261A0790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1287CE-6297-46EC-AEAF-CFE48221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9F319BB-1449-44B0-8FAC-E69246F9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3284FC-9A07-4945-8518-A7FA07FB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09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E09B5-20DE-4E23-A678-E3F3F8EE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B743B0-0EF7-4FB2-A52B-2606E3B0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4AE99D-BC1D-47DC-8B57-6A5CA08E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D2597F-6407-4A25-9DD7-7E08A61B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30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705C77-6C79-4D26-B367-4E9FE1D3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F1340B-52ED-4876-BBF7-E41ED85C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4D909-FB90-411D-9D2B-CCC1857C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85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1AFE5A-05DB-4E51-AEA4-4042991D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49E199-84F8-4DCC-BBE4-9ED67DFF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FA225E-7DB6-40F5-9780-BE50483C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E47A2B-490F-40D1-91C1-6170E550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B3F910-6EE2-4444-B960-7C963348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5145EC-32C6-4D6A-86C2-D53FB4FE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0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A83C54-2F7A-4271-BC92-AD3A34AF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AD7882-F8BB-4233-9AC4-9C33326ED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96DFCD-1DB5-4E9F-B78B-668E1E4D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F8196A-8739-441A-A642-2F6E6252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9B4E74-5EFC-48FD-87F9-BE8BF855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E58208-48E5-40D7-809A-C449F0AA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78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957A3C1-1D62-47B3-B514-B740554B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120468-2191-44ED-BBD9-F7DBF536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C88945-23D8-4134-888C-E7048CEE0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701A-8E53-40E5-9873-A6B9CA5A98F2}" type="datetimeFigureOut">
              <a:rPr kumimoji="1" lang="ja-JP" altLang="en-US" smtClean="0"/>
              <a:t>2020/9/18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CF9F7-4507-4569-84DC-56DBB842D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73702F-CD7E-44F5-9C18-6BF635C71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3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3CF874-E280-4ED9-A80D-42288C3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21" y="2435225"/>
            <a:ext cx="2756154" cy="38975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42900"/>
            <a:ext cx="11391900" cy="2419350"/>
          </a:xfrm>
        </p:spPr>
        <p:txBody>
          <a:bodyPr>
            <a:noAutofit/>
          </a:bodyPr>
          <a:lstStyle/>
          <a:p>
            <a:r>
              <a:rPr lang="ko-KR" altLang="en-US" sz="7200" b="1" dirty="0">
                <a:latin typeface="Batang" panose="02030600000101010101" pitchFamily="18" charset="-127"/>
                <a:ea typeface="Batang" panose="02030600000101010101" pitchFamily="18" charset="-127"/>
              </a:rPr>
              <a:t>우리 땅 기차 여행</a:t>
            </a: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br>
              <a:rPr lang="en-US" altLang="ja-JP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仮想空間を列車旅行しよう</a:t>
            </a:r>
            <a:endParaRPr kumimoji="1" lang="ja-JP" altLang="en-US" sz="7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436" y="4838364"/>
            <a:ext cx="6006846" cy="1046162"/>
          </a:xfrm>
        </p:spPr>
        <p:txBody>
          <a:bodyPr/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2020/8/18 &amp; 8/26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3409405" y="3252652"/>
            <a:ext cx="3579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2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1289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5446319-1A5A-4AC8-9D69-7770CD0F1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7" y="0"/>
            <a:ext cx="10287000" cy="6858000"/>
          </a:xfrm>
          <a:prstGeom prst="rect">
            <a:avLst/>
          </a:prstGeom>
        </p:spPr>
      </p:pic>
      <p:sp>
        <p:nvSpPr>
          <p:cNvPr id="6" name="タイトル 3">
            <a:extLst>
              <a:ext uri="{FF2B5EF4-FFF2-40B4-BE49-F238E27FC236}">
                <a16:creationId xmlns:a16="http://schemas.microsoft.com/office/drawing/2014/main" id="{9EA42623-9C11-4762-88E8-DEBDCEB9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66251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" y="819820"/>
            <a:ext cx="11539342" cy="416513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17000"/>
              </a:lnSpc>
              <a:buNone/>
            </a:pPr>
            <a:r>
              <a:rPr lang="ko-KR" altLang="en-US" sz="472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서산 마애 삼존불</a:t>
            </a:r>
            <a:endParaRPr lang="en-US" altLang="ko-KR" sz="472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7000"/>
              </a:lnSpc>
              <a:buNone/>
            </a:pPr>
            <a:r>
              <a:rPr lang="ko-KR" altLang="en-US" sz="472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瑞山 磨崖 三尊佛</a:t>
            </a:r>
            <a:endParaRPr lang="en-US" altLang="ko-KR" sz="472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0000"/>
              </a:lnSpc>
              <a:buNone/>
            </a:pPr>
            <a:endParaRPr lang="en-US" altLang="ko-KR" sz="472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endParaRPr lang="ja-JP" altLang="en-US" sz="80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0CECA6-07A5-4251-92A1-5AF6C649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9D5914C9-E2B8-4801-B5FE-CBD336F34101}"/>
              </a:ext>
            </a:extLst>
          </p:cNvPr>
          <p:cNvSpPr/>
          <p:nvPr/>
        </p:nvSpPr>
        <p:spPr>
          <a:xfrm>
            <a:off x="3279058" y="5104943"/>
            <a:ext cx="8155858" cy="15731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ja-JP" sz="6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팔봉산</a:t>
            </a:r>
            <a:r>
              <a:rPr lang="ko-KR" altLang="ja-JP" sz="6000" dirty="0">
                <a:solidFill>
                  <a:srgbClr val="FF0000"/>
                </a:solidFill>
              </a:rPr>
              <a:t>八峰山</a:t>
            </a:r>
            <a:r>
              <a:rPr lang="ja-JP" altLang="en-US" sz="6000" dirty="0">
                <a:solidFill>
                  <a:srgbClr val="FF0000"/>
                </a:solidFill>
              </a:rPr>
              <a:t>にあるよ</a:t>
            </a:r>
            <a:endParaRPr kumimoji="1" lang="ja-JP" alt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44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3">
            <a:extLst>
              <a:ext uri="{FF2B5EF4-FFF2-40B4-BE49-F238E27FC236}">
                <a16:creationId xmlns:a16="http://schemas.microsoft.com/office/drawing/2014/main" id="{9EA42623-9C11-4762-88E8-DEBDCEB9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60DA1A9-EC56-4BC6-901E-C5100DA2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23" y="0"/>
            <a:ext cx="7525093" cy="500760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399E78B-FC83-42A4-8550-ECF3BD6AE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96" y="4155453"/>
            <a:ext cx="4468305" cy="251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23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3BA2DA5-6859-44F3-B985-9392EF93C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3" y="133349"/>
            <a:ext cx="4629152" cy="3086101"/>
          </a:xfrm>
          <a:prstGeom prst="rect">
            <a:avLst/>
          </a:prstGeom>
        </p:spPr>
      </p:pic>
      <p:sp>
        <p:nvSpPr>
          <p:cNvPr id="6" name="タイトル 3">
            <a:extLst>
              <a:ext uri="{FF2B5EF4-FFF2-40B4-BE49-F238E27FC236}">
                <a16:creationId xmlns:a16="http://schemas.microsoft.com/office/drawing/2014/main" id="{9EA42623-9C11-4762-88E8-DEBDCEB9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2509015-FD48-4805-A87C-E78D2F87F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5" b="12466"/>
          <a:stretch/>
        </p:blipFill>
        <p:spPr>
          <a:xfrm>
            <a:off x="5563172" y="3667125"/>
            <a:ext cx="6628828" cy="27241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623334E-BBE7-420D-9C6F-9463C030D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2" b="11192"/>
          <a:stretch/>
        </p:blipFill>
        <p:spPr>
          <a:xfrm>
            <a:off x="6293081" y="215900"/>
            <a:ext cx="5791762" cy="245745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1CED380-527E-4BB1-968D-59C641EE3B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2" b="11928"/>
          <a:stretch/>
        </p:blipFill>
        <p:spPr>
          <a:xfrm>
            <a:off x="223838" y="3667125"/>
            <a:ext cx="5329238" cy="22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45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753" y="1159185"/>
            <a:ext cx="10572535" cy="558098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8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해미읍성</a:t>
            </a:r>
            <a:endParaRPr lang="en-US" altLang="ko-KR" sz="8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r>
              <a:rPr lang="ko-KR" altLang="en-US" sz="8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海美邑城</a:t>
            </a:r>
            <a:endParaRPr lang="en-US" altLang="ko-KR" sz="8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0000"/>
              </a:lnSpc>
              <a:buNone/>
            </a:pPr>
            <a:endParaRPr lang="en-US" altLang="ko-KR" sz="472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endParaRPr lang="ja-JP" altLang="en-US" sz="80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0CECA6-07A5-4251-92A1-5AF6C649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9D5914C9-E2B8-4801-B5FE-CBD336F34101}"/>
              </a:ext>
            </a:extLst>
          </p:cNvPr>
          <p:cNvSpPr/>
          <p:nvPr/>
        </p:nvSpPr>
        <p:spPr>
          <a:xfrm>
            <a:off x="2260963" y="-70373"/>
            <a:ext cx="8155858" cy="15731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서산시瑞山市</a:t>
            </a:r>
          </a:p>
        </p:txBody>
      </p:sp>
    </p:spTree>
    <p:extLst>
      <p:ext uri="{BB962C8B-B14F-4D97-AF65-F5344CB8AC3E}">
        <p14:creationId xmlns:p14="http://schemas.microsoft.com/office/powerpoint/2010/main" val="1559642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67C22B7-A1DA-452C-A47C-0D370357D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7" y="0"/>
            <a:ext cx="10292594" cy="6858000"/>
          </a:xfrm>
          <a:prstGeom prst="rect">
            <a:avLst/>
          </a:prstGeom>
        </p:spPr>
      </p:pic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</p:spTree>
    <p:extLst>
      <p:ext uri="{BB962C8B-B14F-4D97-AF65-F5344CB8AC3E}">
        <p14:creationId xmlns:p14="http://schemas.microsoft.com/office/powerpoint/2010/main" val="2395611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49374"/>
            <a:ext cx="9715500" cy="533717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삽교호挿橋湖</a:t>
            </a:r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D68ECE16-6F23-4169-8EA5-087F73DC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</p:spTree>
    <p:extLst>
      <p:ext uri="{BB962C8B-B14F-4D97-AF65-F5344CB8AC3E}">
        <p14:creationId xmlns:p14="http://schemas.microsoft.com/office/powerpoint/2010/main" val="3865173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24F1069D-3DD5-451A-AE7D-530182349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90" y="-1"/>
            <a:ext cx="10290928" cy="6849899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B7F4281-2A69-488B-A346-2F2F50F8C3E5}"/>
              </a:ext>
            </a:extLst>
          </p:cNvPr>
          <p:cNvSpPr/>
          <p:nvPr/>
        </p:nvSpPr>
        <p:spPr>
          <a:xfrm>
            <a:off x="474482" y="5825034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금동미륵대불</a:t>
            </a:r>
          </a:p>
        </p:txBody>
      </p:sp>
    </p:spTree>
    <p:extLst>
      <p:ext uri="{BB962C8B-B14F-4D97-AF65-F5344CB8AC3E}">
        <p14:creationId xmlns:p14="http://schemas.microsoft.com/office/powerpoint/2010/main" val="3765267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F6DB11E-4E01-41CA-AB14-8A0C3EA69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29" y="3896626"/>
            <a:ext cx="3795022" cy="284626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76915BD-B697-4FF6-85C6-61C926BBE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951" y="0"/>
            <a:ext cx="3261676" cy="444403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CC134CE-826F-456F-B6AD-1AB0E9BF9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83" y="227757"/>
            <a:ext cx="3393650" cy="452486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00B03E8-C75E-4FB8-B18A-A2BA9D37F5A9}"/>
              </a:ext>
            </a:extLst>
          </p:cNvPr>
          <p:cNvSpPr/>
          <p:nvPr/>
        </p:nvSpPr>
        <p:spPr>
          <a:xfrm>
            <a:off x="8982425" y="4444034"/>
            <a:ext cx="27494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ja-JP" sz="4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쌍사자석</a:t>
            </a:r>
            <a:r>
              <a:rPr lang="ko-KR" altLang="ja-JP" sz="4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algun Gothic" panose="020B0503020000020004" pitchFamily="34" charset="-127"/>
              </a:rPr>
              <a:t>등</a:t>
            </a:r>
            <a:endParaRPr lang="en-US" altLang="ko-KR" sz="40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  <a:cs typeface="Malgun Gothic" panose="020B0503020000020004" pitchFamily="34" charset="-127"/>
            </a:endParaRPr>
          </a:p>
          <a:p>
            <a:r>
              <a:rPr lang="ko-KR" altLang="ja-JP" sz="40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双獅子石灯</a:t>
            </a:r>
            <a:endParaRPr lang="ja-JP" altLang="en-US" sz="4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8A2D9A-35B7-4B1B-AA3F-CF141BF9B868}"/>
              </a:ext>
            </a:extLst>
          </p:cNvPr>
          <p:cNvSpPr/>
          <p:nvPr/>
        </p:nvSpPr>
        <p:spPr>
          <a:xfrm>
            <a:off x="1351033" y="4752623"/>
            <a:ext cx="203132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ja-JP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석련지</a:t>
            </a:r>
            <a:endParaRPr lang="en-US" altLang="ko-KR" sz="48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ko-KR" altLang="ja-JP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石蓮池</a:t>
            </a:r>
            <a:endParaRPr lang="ja-JP" altLang="en-US" sz="48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EDD479B-F3F1-4ADA-9B7B-598AD9D1B434}"/>
              </a:ext>
            </a:extLst>
          </p:cNvPr>
          <p:cNvSpPr/>
          <p:nvPr/>
        </p:nvSpPr>
        <p:spPr>
          <a:xfrm>
            <a:off x="5596072" y="2222017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ja-JP" sz="4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팔상전</a:t>
            </a:r>
            <a:endParaRPr lang="en-US" altLang="ko-KR" sz="40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ko-KR" altLang="ja-JP" sz="4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捌相殿</a:t>
            </a:r>
            <a:endParaRPr lang="ja-JP" altLang="en-US" sz="40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649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7" y="329906"/>
            <a:ext cx="9007312" cy="1325564"/>
          </a:xfrm>
        </p:spPr>
        <p:txBody>
          <a:bodyPr>
            <a:normAutofit fontScale="92500"/>
          </a:bodyPr>
          <a:lstStyle/>
          <a:p>
            <a:pPr marL="0" indent="0">
              <a:lnSpc>
                <a:spcPts val="10000"/>
              </a:lnSpc>
              <a:buNone/>
            </a:pPr>
            <a:r>
              <a:rPr lang="ko-KR" altLang="en-US" sz="8000" b="1" spc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속리산俗離山</a:t>
            </a:r>
            <a:endParaRPr kumimoji="1" lang="ja-JP" altLang="en-US" sz="8000" dirty="0">
              <a:solidFill>
                <a:srgbClr val="00B050"/>
              </a:solidFill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524000" y="1501774"/>
            <a:ext cx="9715500" cy="5337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0"/>
              </a:lnSpc>
              <a:buFont typeface="Arial" panose="020B0604020202020204" pitchFamily="34" charset="0"/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법주사法住寺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2693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E8BBB61-5498-4CB4-B695-FE73CBFD3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7" y="55970"/>
            <a:ext cx="8871409" cy="665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35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30D5955-28FC-41CD-896A-12D72270E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4" y="3384318"/>
            <a:ext cx="3873558" cy="257979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2367682-DF39-4A3A-A26E-A412BB82F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58" y="37572"/>
            <a:ext cx="5343820" cy="300982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4044177-21EB-4EE4-9559-87257021C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212" y="190943"/>
            <a:ext cx="4715366" cy="26558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B21F7E9-EF45-402B-9B26-9DA6CCB33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489" y="3266628"/>
            <a:ext cx="2001626" cy="35538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9F83458-59E8-4267-9A3B-76749D38F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78" y="3428999"/>
            <a:ext cx="4479986" cy="298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85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1" y="1349374"/>
            <a:ext cx="11181123" cy="5337175"/>
          </a:xfrm>
        </p:spPr>
        <p:txBody>
          <a:bodyPr>
            <a:noAutofit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ja-JP" sz="2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무령왕릉</a:t>
            </a:r>
            <a:endParaRPr lang="en-US" altLang="ko-KR" sz="22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r>
              <a:rPr lang="ko-KR" altLang="ja-JP" sz="2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武寧王</a:t>
            </a:r>
            <a:r>
              <a:rPr lang="ja-JP" altLang="ja-JP" sz="2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陵</a:t>
            </a:r>
            <a:endParaRPr lang="ja-JP" altLang="en-US" sz="22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</p:spTree>
    <p:extLst>
      <p:ext uri="{BB962C8B-B14F-4D97-AF65-F5344CB8AC3E}">
        <p14:creationId xmlns:p14="http://schemas.microsoft.com/office/powerpoint/2010/main" val="1948237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614E90A-E079-4062-840D-05334496D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875" y="94268"/>
            <a:ext cx="6695125" cy="376600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2322289-F3E8-47AA-9777-5CF01AF25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2900"/>
            <a:ext cx="6337955" cy="35651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34FCEC2-52E9-44B7-A0DA-0BC7E3E857C2}"/>
              </a:ext>
            </a:extLst>
          </p:cNvPr>
          <p:cNvSpPr/>
          <p:nvPr/>
        </p:nvSpPr>
        <p:spPr>
          <a:xfrm>
            <a:off x="899278" y="2391010"/>
            <a:ext cx="2646878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200"/>
              </a:lnSpc>
              <a:tabLst>
                <a:tab pos="1543685" algn="l"/>
              </a:tabLst>
            </a:pPr>
            <a:r>
              <a:rPr lang="ko-KR" altLang="ja-JP" sz="4800" b="1" kern="100" dirty="0">
                <a:solidFill>
                  <a:srgbClr val="FF0000"/>
                </a:solidFill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금강錦江</a:t>
            </a:r>
            <a:endParaRPr lang="ja-JP" altLang="ja-JP" sz="4800" b="1" kern="100" dirty="0">
              <a:solidFill>
                <a:srgbClr val="FF0000"/>
              </a:solidFill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521C43F-B26C-4003-851B-6FA5BEC4ABA7}"/>
              </a:ext>
            </a:extLst>
          </p:cNvPr>
          <p:cNvSpPr/>
          <p:nvPr/>
        </p:nvSpPr>
        <p:spPr>
          <a:xfrm>
            <a:off x="6337955" y="4123033"/>
            <a:ext cx="5617243" cy="1426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200"/>
              </a:lnSpc>
              <a:tabLst>
                <a:tab pos="1543685" algn="l"/>
              </a:tabLst>
            </a:pPr>
            <a:r>
              <a:rPr lang="ko-KR" altLang="en-US" sz="4800" b="1" kern="100" dirty="0">
                <a:solidFill>
                  <a:srgbClr val="FF0000"/>
                </a:solidFill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공주공산성 </a:t>
            </a:r>
            <a:r>
              <a:rPr lang="en-US" altLang="ko-KR" sz="4800" b="1" kern="100" dirty="0">
                <a:solidFill>
                  <a:srgbClr val="FF0000"/>
                </a:solidFill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/ </a:t>
            </a:r>
            <a:r>
              <a:rPr lang="ko-KR" altLang="en-US" sz="4800" b="1" kern="100" dirty="0">
                <a:solidFill>
                  <a:srgbClr val="FF0000"/>
                </a:solidFill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웅진성</a:t>
            </a:r>
          </a:p>
          <a:p>
            <a:pPr>
              <a:lnSpc>
                <a:spcPts val="5200"/>
              </a:lnSpc>
              <a:tabLst>
                <a:tab pos="1543685" algn="l"/>
              </a:tabLst>
            </a:pPr>
            <a:r>
              <a:rPr lang="ko-KR" altLang="en-US" sz="4800" b="1" kern="100" dirty="0">
                <a:solidFill>
                  <a:srgbClr val="FF0000"/>
                </a:solidFill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公州公山城 </a:t>
            </a:r>
            <a:r>
              <a:rPr lang="en-US" altLang="ko-KR" sz="4800" b="1" kern="100" dirty="0">
                <a:solidFill>
                  <a:srgbClr val="FF0000"/>
                </a:solidFill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/ </a:t>
            </a:r>
            <a:r>
              <a:rPr lang="ko-KR" altLang="en-US" sz="4800" b="1" kern="100" dirty="0">
                <a:solidFill>
                  <a:srgbClr val="FF0000"/>
                </a:solidFill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熊津城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3C2F27E-4C55-4133-998C-9E576F846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70" y="310706"/>
            <a:ext cx="1383691" cy="245989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5A8436C-8585-4194-ACC3-5526DFC100DE}"/>
              </a:ext>
            </a:extLst>
          </p:cNvPr>
          <p:cNvSpPr txBox="1"/>
          <p:nvPr/>
        </p:nvSpPr>
        <p:spPr>
          <a:xfrm>
            <a:off x="1707884" y="30980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四神の旗</a:t>
            </a:r>
          </a:p>
        </p:txBody>
      </p:sp>
    </p:spTree>
    <p:extLst>
      <p:ext uri="{BB962C8B-B14F-4D97-AF65-F5344CB8AC3E}">
        <p14:creationId xmlns:p14="http://schemas.microsoft.com/office/powerpoint/2010/main" val="80731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978A1F6-9208-48B8-A0C9-3FCF62B3A4E9}"/>
              </a:ext>
            </a:extLst>
          </p:cNvPr>
          <p:cNvGrpSpPr/>
          <p:nvPr/>
        </p:nvGrpSpPr>
        <p:grpSpPr>
          <a:xfrm>
            <a:off x="1452120" y="0"/>
            <a:ext cx="10287000" cy="6858000"/>
            <a:chOff x="1452120" y="0"/>
            <a:chExt cx="10287000" cy="68580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AFFEEDE6-8AB1-47A1-91C5-06060665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20" y="0"/>
              <a:ext cx="10287000" cy="6858000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6D752F7-6C0B-45DD-BCDC-3B74844C59B6}"/>
                </a:ext>
              </a:extLst>
            </p:cNvPr>
            <p:cNvSpPr/>
            <p:nvPr/>
          </p:nvSpPr>
          <p:spPr>
            <a:xfrm>
              <a:off x="6391373" y="1272619"/>
              <a:ext cx="480767" cy="81070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CD56796-8974-44BA-8939-DF21C7961FA0}"/>
              </a:ext>
            </a:extLst>
          </p:cNvPr>
          <p:cNvSpPr/>
          <p:nvPr/>
        </p:nvSpPr>
        <p:spPr>
          <a:xfrm>
            <a:off x="1786881" y="190049"/>
            <a:ext cx="90620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고리산</a:t>
            </a:r>
            <a:r>
              <a:rPr lang="en-US" altLang="ko-KR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ko-KR" altLang="en-US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환산</a:t>
            </a:r>
            <a:r>
              <a:rPr lang="en-US" altLang="ko-KR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r>
              <a:rPr lang="ko-KR" altLang="en-US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에서 바라본 백화산</a:t>
            </a:r>
            <a:endParaRPr lang="ja-JP" altLang="en-US" sz="48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84FB5652-2714-4906-BD35-060C54824F7E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</p:spTree>
    <p:extLst>
      <p:ext uri="{BB962C8B-B14F-4D97-AF65-F5344CB8AC3E}">
        <p14:creationId xmlns:p14="http://schemas.microsoft.com/office/powerpoint/2010/main" val="649859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79DE23C5-04E4-4B98-903C-9180153431A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B3FC84-0EAC-4C84-8B92-E677A8C95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35" y="389771"/>
            <a:ext cx="10327780" cy="581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4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79DE23C5-04E4-4B98-903C-9180153431A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A8DCF1-9856-45CC-9B18-2A75E5FAE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9" b="17938"/>
          <a:stretch/>
        </p:blipFill>
        <p:spPr>
          <a:xfrm>
            <a:off x="8147900" y="0"/>
            <a:ext cx="3857625" cy="49962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6BB2B81-3225-43A1-9DC2-F09C30771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6" t="12123" r="12512"/>
          <a:stretch/>
        </p:blipFill>
        <p:spPr>
          <a:xfrm>
            <a:off x="4282372" y="155877"/>
            <a:ext cx="1715678" cy="14332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E2B2B77-9AEE-45F0-AD3E-D6F327F62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21" y="1387459"/>
            <a:ext cx="1928813" cy="3429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AA25C6E-0D29-4FEE-8D22-F8EC28E35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1633205"/>
            <a:ext cx="5149637" cy="289667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C691583-189C-4EE8-93B9-14F7D9AF1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7" y="4221686"/>
            <a:ext cx="3623035" cy="203795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BA3558A-1CE0-42AC-9157-44D529850FC7}"/>
              </a:ext>
            </a:extLst>
          </p:cNvPr>
          <p:cNvSpPr txBox="1"/>
          <p:nvPr/>
        </p:nvSpPr>
        <p:spPr>
          <a:xfrm>
            <a:off x="9974200" y="5502275"/>
            <a:ext cx="203132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900"/>
              </a:lnSpc>
            </a:pPr>
            <a:r>
              <a:rPr lang="ko-KR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정림사지</a:t>
            </a:r>
            <a:endParaRPr lang="en-US" altLang="ko-KR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3900"/>
              </a:lnSpc>
            </a:pPr>
            <a:r>
              <a:rPr lang="ja-JP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定林寺址</a:t>
            </a:r>
            <a:endParaRPr kumimoji="1" lang="ja-JP" altLang="en-US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53034A3-6470-481F-B074-212F76572A5C}"/>
              </a:ext>
            </a:extLst>
          </p:cNvPr>
          <p:cNvSpPr/>
          <p:nvPr/>
        </p:nvSpPr>
        <p:spPr>
          <a:xfrm>
            <a:off x="10082269" y="497905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8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五重石塔</a:t>
            </a:r>
            <a:endParaRPr lang="ja-JP" altLang="ja-JP" sz="2800" b="1" i="0" dirty="0">
              <a:solidFill>
                <a:srgbClr val="FF000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764CB78-D577-429A-9362-0BBBD1B69F48}"/>
              </a:ext>
            </a:extLst>
          </p:cNvPr>
          <p:cNvSpPr/>
          <p:nvPr/>
        </p:nvSpPr>
        <p:spPr>
          <a:xfrm>
            <a:off x="5873879" y="4975725"/>
            <a:ext cx="33489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4D5156"/>
                </a:solidFill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奈良天理市・石上神宮に</a:t>
            </a:r>
            <a:endParaRPr lang="en-US" altLang="ja-JP" sz="2400" dirty="0">
              <a:solidFill>
                <a:srgbClr val="4D5156"/>
              </a:solidFill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  <a:p>
            <a:r>
              <a:rPr lang="ja-JP" altLang="en-US" sz="2400" dirty="0">
                <a:solidFill>
                  <a:srgbClr val="4D5156"/>
                </a:solidFill>
                <a:latin typeface="AR P丸ゴシック体04M" panose="020F0600000000000000" pitchFamily="50" charset="-128"/>
                <a:ea typeface="AR P丸ゴシック体04M" panose="020F0600000000000000" pitchFamily="50" charset="-128"/>
              </a:rPr>
              <a:t>本物がある</a:t>
            </a:r>
            <a:endParaRPr lang="ja-JP" altLang="en-US" sz="2400" dirty="0">
              <a:latin typeface="AR P丸ゴシック体04M" panose="020F0600000000000000" pitchFamily="50" charset="-128"/>
              <a:ea typeface="AR P丸ゴシック体04M" panose="020F06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5A52DFE-1B8D-4F7A-962F-C67E5B13CFD2}"/>
              </a:ext>
            </a:extLst>
          </p:cNvPr>
          <p:cNvSpPr/>
          <p:nvPr/>
        </p:nvSpPr>
        <p:spPr>
          <a:xfrm>
            <a:off x="5998050" y="111760"/>
            <a:ext cx="154561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ja-JP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칠지도</a:t>
            </a:r>
            <a:endParaRPr lang="ja-JP" altLang="ja-JP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ja-JP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七支刀</a:t>
            </a:r>
          </a:p>
          <a:p>
            <a:endParaRPr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5976FF-CE31-47BC-B1B9-88680076FEC7}"/>
              </a:ext>
            </a:extLst>
          </p:cNvPr>
          <p:cNvSpPr/>
          <p:nvPr/>
        </p:nvSpPr>
        <p:spPr>
          <a:xfrm>
            <a:off x="3918260" y="5565660"/>
            <a:ext cx="1928813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백마강</a:t>
            </a:r>
            <a:endParaRPr lang="en-US" altLang="ko-KR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3800"/>
              </a:lnSpc>
            </a:pPr>
            <a:r>
              <a:rPr lang="ko-KR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白馬江</a:t>
            </a:r>
            <a:endParaRPr lang="ja-JP" altLang="en-US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23DC9E2-634A-4883-BFC3-DED9317D6AB7}"/>
              </a:ext>
            </a:extLst>
          </p:cNvPr>
          <p:cNvSpPr/>
          <p:nvPr/>
        </p:nvSpPr>
        <p:spPr>
          <a:xfrm>
            <a:off x="1288557" y="1005853"/>
            <a:ext cx="2906565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4000"/>
              </a:lnSpc>
              <a:spcAft>
                <a:spcPts val="0"/>
              </a:spcAft>
              <a:tabLst>
                <a:tab pos="1543685" algn="l"/>
              </a:tabLst>
            </a:pPr>
            <a:r>
              <a:rPr lang="ko-KR" altLang="ja-JP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낙화암落花</a:t>
            </a:r>
            <a:r>
              <a:rPr lang="ja-JP" altLang="ja-JP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岩</a:t>
            </a:r>
          </a:p>
        </p:txBody>
      </p:sp>
    </p:spTree>
    <p:extLst>
      <p:ext uri="{BB962C8B-B14F-4D97-AF65-F5344CB8AC3E}">
        <p14:creationId xmlns:p14="http://schemas.microsoft.com/office/powerpoint/2010/main" val="720636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79DE23C5-04E4-4B98-903C-9180153431A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5976FF-CE31-47BC-B1B9-88680076FEC7}"/>
              </a:ext>
            </a:extLst>
          </p:cNvPr>
          <p:cNvSpPr/>
          <p:nvPr/>
        </p:nvSpPr>
        <p:spPr>
          <a:xfrm>
            <a:off x="284417" y="2266870"/>
            <a:ext cx="1928813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백마강</a:t>
            </a:r>
            <a:endParaRPr lang="en-US" altLang="ko-KR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3800"/>
              </a:lnSpc>
            </a:pPr>
            <a:r>
              <a:rPr lang="ko-KR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白馬江</a:t>
            </a:r>
            <a:endParaRPr lang="ja-JP" altLang="en-US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E17E5B-F60A-4DAB-AEB6-17505D96F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4" y="3756581"/>
            <a:ext cx="4135225" cy="310141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917B978-DE04-4069-B2D8-2ADC739D3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840" y="730479"/>
            <a:ext cx="4135226" cy="310142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ED320E1-202B-4A09-BFFA-84131C3C3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97545" y="3557470"/>
            <a:ext cx="3765091" cy="282381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BE28C75-FC53-4F63-BE95-8E5C2DE69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3689" y="518133"/>
            <a:ext cx="4096458" cy="307234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56B3E57-CFF1-4112-9AE5-771DD51EE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26" y="4362726"/>
            <a:ext cx="3150021" cy="236251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F594F79-C364-4679-9A49-D42812ABCFF6}"/>
              </a:ext>
            </a:extLst>
          </p:cNvPr>
          <p:cNvSpPr txBox="1"/>
          <p:nvPr/>
        </p:nvSpPr>
        <p:spPr>
          <a:xfrm>
            <a:off x="1595437" y="26352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ようこさんの写真より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BA3558A-1CE0-42AC-9157-44D529850FC7}"/>
              </a:ext>
            </a:extLst>
          </p:cNvPr>
          <p:cNvSpPr txBox="1"/>
          <p:nvPr/>
        </p:nvSpPr>
        <p:spPr>
          <a:xfrm>
            <a:off x="9848178" y="665959"/>
            <a:ext cx="203132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900"/>
              </a:lnSpc>
            </a:pPr>
            <a:r>
              <a:rPr lang="ko-KR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정림사지</a:t>
            </a:r>
            <a:endParaRPr lang="en-US" altLang="ko-KR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3900"/>
              </a:lnSpc>
            </a:pPr>
            <a:r>
              <a:rPr lang="ja-JP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定林寺址</a:t>
            </a:r>
            <a:endParaRPr kumimoji="1" lang="ja-JP" altLang="en-US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6224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79DE23C5-04E4-4B98-903C-9180153431A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5976FF-CE31-47BC-B1B9-88680076FEC7}"/>
              </a:ext>
            </a:extLst>
          </p:cNvPr>
          <p:cNvSpPr/>
          <p:nvPr/>
        </p:nvSpPr>
        <p:spPr>
          <a:xfrm>
            <a:off x="981074" y="1225086"/>
            <a:ext cx="4457265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서동공원薯童公園</a:t>
            </a:r>
            <a:endParaRPr lang="en-US" altLang="ko-KR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3800"/>
              </a:lnSpc>
            </a:pPr>
            <a:r>
              <a:rPr lang="en-US" altLang="ko-KR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ko-KR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부여 궁남지</a:t>
            </a:r>
            <a:r>
              <a:rPr lang="en-US" altLang="ko-KR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endParaRPr lang="ja-JP" altLang="en-US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F594F79-C364-4679-9A49-D42812ABCFF6}"/>
              </a:ext>
            </a:extLst>
          </p:cNvPr>
          <p:cNvSpPr txBox="1"/>
          <p:nvPr/>
        </p:nvSpPr>
        <p:spPr>
          <a:xfrm>
            <a:off x="1595437" y="26352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ようこさんの写真より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73FCAFA-1C07-43D3-A492-891D54436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7" y="2705891"/>
            <a:ext cx="5454977" cy="409123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2DDFB50-723E-4B4B-B9D0-F65DE9557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59" y="2935754"/>
            <a:ext cx="5229661" cy="39222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08CA74D-7445-4752-B590-D2E473D1B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51" y="263525"/>
            <a:ext cx="3795860" cy="28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22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79DE23C5-04E4-4B98-903C-9180153431A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5976FF-CE31-47BC-B1B9-88680076FEC7}"/>
              </a:ext>
            </a:extLst>
          </p:cNvPr>
          <p:cNvSpPr/>
          <p:nvPr/>
        </p:nvSpPr>
        <p:spPr>
          <a:xfrm>
            <a:off x="981074" y="1225086"/>
            <a:ext cx="445726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사비성泗沘城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F594F79-C364-4679-9A49-D42812ABCFF6}"/>
              </a:ext>
            </a:extLst>
          </p:cNvPr>
          <p:cNvSpPr txBox="1"/>
          <p:nvPr/>
        </p:nvSpPr>
        <p:spPr>
          <a:xfrm>
            <a:off x="1595437" y="26352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ようこさんの写真より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2889292-BE4D-4399-8FA2-BE5F12815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97" y="0"/>
            <a:ext cx="4652592" cy="34894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1DE99C1-F660-4C78-8F38-8E17BA2A3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7" y="2766293"/>
            <a:ext cx="5233440" cy="392508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55612E6-9141-4B73-A973-62EB6FD59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29" y="3313523"/>
            <a:ext cx="4725971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45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79DE23C5-04E4-4B98-903C-9180153431A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5976FF-CE31-47BC-B1B9-88680076FEC7}"/>
              </a:ext>
            </a:extLst>
          </p:cNvPr>
          <p:cNvSpPr/>
          <p:nvPr/>
        </p:nvSpPr>
        <p:spPr>
          <a:xfrm>
            <a:off x="981074" y="1225086"/>
            <a:ext cx="6708133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ja-JP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ウォーキングフェスタ</a:t>
            </a:r>
            <a:r>
              <a:rPr lang="en-US" altLang="ja-JP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in</a:t>
            </a:r>
            <a:r>
              <a:rPr lang="ja-JP" altLang="en-US" sz="36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百済</a:t>
            </a:r>
            <a:endParaRPr lang="ko-KR" altLang="en-US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F594F79-C364-4679-9A49-D42812ABCFF6}"/>
              </a:ext>
            </a:extLst>
          </p:cNvPr>
          <p:cNvSpPr txBox="1"/>
          <p:nvPr/>
        </p:nvSpPr>
        <p:spPr>
          <a:xfrm>
            <a:off x="1595437" y="26352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ようこさんの写真より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BB4C463-4733-42BD-BD2F-AF4A4BEA0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1537" y="854352"/>
            <a:ext cx="6834814" cy="51261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87516F0-456F-4475-B02A-F404C8982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40" y="3204233"/>
            <a:ext cx="4861089" cy="364581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043254-8F97-45FB-A1ED-818AF5D234A2}"/>
              </a:ext>
            </a:extLst>
          </p:cNvPr>
          <p:cNvSpPr/>
          <p:nvPr/>
        </p:nvSpPr>
        <p:spPr>
          <a:xfrm>
            <a:off x="1208123" y="1804732"/>
            <a:ext cx="50642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世界遺産扶余</a:t>
            </a:r>
            <a:r>
              <a:rPr lang="en-US" altLang="ja-JP" sz="3600" b="1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ja-JP" altLang="en-US" sz="3600" b="1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プヨ</a:t>
            </a:r>
            <a:r>
              <a:rPr lang="en-US" altLang="ja-JP" sz="3600" b="1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r>
              <a:rPr lang="ja-JP" altLang="en-US" sz="3600" b="1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の町</a:t>
            </a:r>
            <a:endParaRPr lang="en-US" altLang="ja-JP" sz="3600" b="1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altLang="ja-JP" sz="3600" b="1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5.1</a:t>
            </a:r>
            <a:r>
              <a:rPr lang="ja-JP" altLang="en-US" sz="3600" b="1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キロを歩く！</a:t>
            </a:r>
          </a:p>
        </p:txBody>
      </p: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4687F64D-35EC-421F-8DD5-42586C9B0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4937" y="1149726"/>
            <a:ext cx="1414463" cy="185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0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73C70AE-DA50-4E18-B0E6-4496D7ED0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946" y="317376"/>
            <a:ext cx="2941166" cy="22058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84F97C4-8436-4040-BE6A-1FA9A4B8E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994" y="2760507"/>
            <a:ext cx="3206423" cy="1803613"/>
          </a:xfrm>
          <a:prstGeom prst="rect">
            <a:avLst/>
          </a:prstGeom>
        </p:spPr>
      </p:pic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9B39A7A6-04B8-4780-ABC9-5E51A1C27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8289" y="4708901"/>
            <a:ext cx="3039823" cy="202654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023F37-CD28-4311-AC89-5FEBEE0C1A37}"/>
              </a:ext>
            </a:extLst>
          </p:cNvPr>
          <p:cNvSpPr txBox="1"/>
          <p:nvPr/>
        </p:nvSpPr>
        <p:spPr>
          <a:xfrm>
            <a:off x="593888" y="329939"/>
            <a:ext cx="8186857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《</a:t>
            </a:r>
            <a:r>
              <a:rPr kumimoji="1" lang="ja-JP" altLang="en-US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百済の変遷まとめ</a:t>
            </a:r>
            <a:r>
              <a:rPr kumimoji="1" lang="en-US" altLang="ja-JP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》</a:t>
            </a:r>
          </a:p>
          <a:p>
            <a:r>
              <a:rPr kumimoji="1" lang="en-US" altLang="ja-JP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①</a:t>
            </a:r>
            <a:r>
              <a:rPr kumimoji="1" lang="ja-JP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漢城時代 </a:t>
            </a:r>
            <a:r>
              <a:rPr kumimoji="1" lang="ko-KR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한성시대</a:t>
            </a:r>
            <a:endParaRPr kumimoji="1" lang="ja-JP" altLang="en-US" sz="32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紀元前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18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年始祖温祚が漢江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現ソウル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)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の</a:t>
            </a: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中下流に位置する小国を築く。</a:t>
            </a: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→慰礼城を築いて都を置いた</a:t>
            </a:r>
          </a:p>
          <a:p>
            <a:r>
              <a:rPr kumimoji="1" lang="ja-JP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②熊津時代 </a:t>
            </a:r>
            <a:r>
              <a:rPr kumimoji="1" lang="ko-KR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웅진시대</a:t>
            </a:r>
            <a:endParaRPr kumimoji="1" lang="ja-JP" altLang="en-US" sz="32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現在の公州に都を定めた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475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年からの時期。</a:t>
            </a: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公州城</a:t>
            </a:r>
          </a:p>
          <a:p>
            <a:r>
              <a:rPr kumimoji="1" lang="ja-JP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③泗沘時代 </a:t>
            </a:r>
            <a:r>
              <a:rPr kumimoji="1" lang="ko-KR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사비시대</a:t>
            </a:r>
            <a:endParaRPr kumimoji="1" lang="ja-JP" altLang="en-US" sz="32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538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年に聖王が泗沘に遷都してから</a:t>
            </a:r>
          </a:p>
          <a:p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660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年滅亡迄の時期。</a:t>
            </a:r>
          </a:p>
        </p:txBody>
      </p:sp>
    </p:spTree>
    <p:extLst>
      <p:ext uri="{BB962C8B-B14F-4D97-AF65-F5344CB8AC3E}">
        <p14:creationId xmlns:p14="http://schemas.microsoft.com/office/powerpoint/2010/main" val="3092726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736839" y="342277"/>
            <a:ext cx="9715500" cy="5337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0"/>
              </a:lnSpc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사비성泗沘城</a:t>
            </a:r>
            <a:endParaRPr lang="ja-JP" altLang="en-US" sz="800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04CF176-07FA-4913-8C4C-1C56C7C9F405}"/>
              </a:ext>
            </a:extLst>
          </p:cNvPr>
          <p:cNvSpPr/>
          <p:nvPr/>
        </p:nvSpPr>
        <p:spPr>
          <a:xfrm>
            <a:off x="2130476" y="5397468"/>
            <a:ext cx="7635424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8000"/>
              </a:lnSpc>
              <a:spcAft>
                <a:spcPts val="0"/>
              </a:spcAft>
              <a:tabLst>
                <a:tab pos="1543685" algn="l"/>
              </a:tabLst>
            </a:pPr>
            <a:r>
              <a:rPr lang="ko-KR" altLang="ja-JP" sz="74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부소산성扶蘇山城</a:t>
            </a:r>
            <a:endParaRPr lang="ja-JP" altLang="ja-JP" sz="7400" b="1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7752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9117DE98-7C1D-40CE-9340-A04AEFBE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01" y="3429000"/>
            <a:ext cx="5071885" cy="3375109"/>
          </a:xfrm>
          <a:prstGeom prst="rect">
            <a:avLst/>
          </a:prstGeom>
        </p:spPr>
      </p:pic>
      <p:sp>
        <p:nvSpPr>
          <p:cNvPr id="2" name="タイトル 3">
            <a:extLst>
              <a:ext uri="{FF2B5EF4-FFF2-40B4-BE49-F238E27FC236}">
                <a16:creationId xmlns:a16="http://schemas.microsoft.com/office/drawing/2014/main" id="{D29A0B70-9387-4C62-8DB8-274B23F6051B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⑫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5C8124-E983-4010-8227-DC25BB51A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53891"/>
            <a:ext cx="5773394" cy="3247534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4FE2C607-BE5D-4D5B-A6DF-654E26F134DF}"/>
              </a:ext>
            </a:extLst>
          </p:cNvPr>
          <p:cNvSpPr/>
          <p:nvPr/>
        </p:nvSpPr>
        <p:spPr>
          <a:xfrm>
            <a:off x="8860557" y="923827"/>
            <a:ext cx="1065775" cy="66526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F90FA78-5CD3-40CF-BEFD-4840D6404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9" t="8457" r="3173"/>
          <a:stretch/>
        </p:blipFill>
        <p:spPr>
          <a:xfrm>
            <a:off x="981074" y="2130458"/>
            <a:ext cx="4562573" cy="377543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C646DCF-0A93-43F2-A6A3-3EE9857F3B63}"/>
              </a:ext>
            </a:extLst>
          </p:cNvPr>
          <p:cNvSpPr txBox="1"/>
          <p:nvPr/>
        </p:nvSpPr>
        <p:spPr>
          <a:xfrm>
            <a:off x="1846588" y="586248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2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부추빵</a:t>
            </a:r>
            <a:endParaRPr kumimoji="1" lang="ja-JP" altLang="en-US" sz="32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2016916-E400-4F13-8CBC-7D1932C9F294}"/>
              </a:ext>
            </a:extLst>
          </p:cNvPr>
          <p:cNvSpPr txBox="1"/>
          <p:nvPr/>
        </p:nvSpPr>
        <p:spPr>
          <a:xfrm>
            <a:off x="9832156" y="3264188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2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튀김소보로</a:t>
            </a:r>
            <a:endParaRPr kumimoji="1" lang="ja-JP" altLang="en-US" sz="32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9218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⑫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595437" y="851325"/>
            <a:ext cx="9715500" cy="5337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0"/>
              </a:lnSpc>
              <a:buFont typeface="Arial" panose="020B0604020202020204" pitchFamily="34" charset="0"/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성심당</a:t>
            </a:r>
            <a:endParaRPr lang="en-US" altLang="ko-KR" sz="800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聖心堂</a:t>
            </a:r>
            <a:endParaRPr lang="ja-JP" altLang="en-US" sz="800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7689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1394490-5A79-466E-9D43-D2CAEC7E3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92" y="2997724"/>
            <a:ext cx="5684908" cy="386027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B928D6A-2D1B-41F7-B091-7FD7165B8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 b="3633"/>
          <a:stretch/>
        </p:blipFill>
        <p:spPr>
          <a:xfrm>
            <a:off x="1171503" y="1161853"/>
            <a:ext cx="5019314" cy="5696147"/>
          </a:xfrm>
          <a:prstGeom prst="rect">
            <a:avLst/>
          </a:prstGeom>
        </p:spPr>
      </p:pic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⑬</a:t>
            </a:r>
          </a:p>
        </p:txBody>
      </p:sp>
    </p:spTree>
    <p:extLst>
      <p:ext uri="{BB962C8B-B14F-4D97-AF65-F5344CB8AC3E}">
        <p14:creationId xmlns:p14="http://schemas.microsoft.com/office/powerpoint/2010/main" val="110686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1" y="1349374"/>
            <a:ext cx="11181123" cy="5337175"/>
          </a:xfrm>
        </p:spPr>
        <p:txBody>
          <a:bodyPr>
            <a:noAutofit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2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호두과자</a:t>
            </a:r>
            <a:r>
              <a:rPr lang="ja-JP" altLang="en-US" sz="17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くるみ饅頭</a:t>
            </a: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⑬</a:t>
            </a:r>
          </a:p>
        </p:txBody>
      </p:sp>
    </p:spTree>
    <p:extLst>
      <p:ext uri="{BB962C8B-B14F-4D97-AF65-F5344CB8AC3E}">
        <p14:creationId xmlns:p14="http://schemas.microsoft.com/office/powerpoint/2010/main" val="2733834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⑬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9A8539C-F60C-4740-BAC8-C1D2C162F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07" y="185786"/>
            <a:ext cx="5221860" cy="348124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9BFA0D2-1D48-4E4E-A894-719794E0C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1" y="2582944"/>
            <a:ext cx="5817968" cy="38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82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0C5AD4C-2258-43A1-AECA-D067D6CF1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35" y="2571750"/>
            <a:ext cx="5722365" cy="4286250"/>
          </a:xfrm>
          <a:prstGeom prst="rect">
            <a:avLst/>
          </a:prstGeom>
        </p:spPr>
      </p:pic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⑬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873C410-A13C-49F5-9D53-9DB1A1E69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273" y="0"/>
            <a:ext cx="5715000" cy="428625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846240D-3956-4CDC-854B-11DBD156F945}"/>
              </a:ext>
            </a:extLst>
          </p:cNvPr>
          <p:cNvSpPr/>
          <p:nvPr/>
        </p:nvSpPr>
        <p:spPr>
          <a:xfrm>
            <a:off x="7182447" y="475397"/>
            <a:ext cx="494237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전주대사습놀이</a:t>
            </a:r>
            <a:endParaRPr lang="ja-JP" altLang="en-US" sz="5400" b="1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5EFCD64-62AD-471C-AD83-44787711A866}"/>
              </a:ext>
            </a:extLst>
          </p:cNvPr>
          <p:cNvSpPr/>
          <p:nvPr/>
        </p:nvSpPr>
        <p:spPr>
          <a:xfrm>
            <a:off x="1153621" y="5015399"/>
            <a:ext cx="494237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latin typeface="ARUD晶熙ゴシック体P_D" panose="020B0700000000000000" pitchFamily="50" charset="-128"/>
                <a:ea typeface="Batang" panose="02030600000101010101" pitchFamily="18" charset="-127"/>
                <a:cs typeface="Batang" panose="02030600000101010101" pitchFamily="18" charset="-127"/>
              </a:rPr>
              <a:t>全州大私習ノリ</a:t>
            </a:r>
            <a:endParaRPr lang="ja-JP" altLang="en-US" sz="5400" b="1" dirty="0">
              <a:solidFill>
                <a:srgbClr val="00B050"/>
              </a:solidFill>
              <a:latin typeface="ARUD晶熙ゴシック体P_D" panose="020B0700000000000000" pitchFamily="50" charset="-128"/>
              <a:ea typeface="ARUD晶熙ゴシック体P_D" panose="020B07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6651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1" y="1349374"/>
            <a:ext cx="11458577" cy="5337175"/>
          </a:xfrm>
        </p:spPr>
        <p:txBody>
          <a:bodyPr>
            <a:noAutofit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13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전주 한옥 마을</a:t>
            </a:r>
          </a:p>
          <a:p>
            <a:pPr marL="0" indent="0">
              <a:lnSpc>
                <a:spcPts val="21000"/>
              </a:lnSpc>
              <a:buNone/>
            </a:pPr>
            <a:r>
              <a:rPr lang="ko-KR" altLang="en-US" sz="13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全州 韓屋 村</a:t>
            </a: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⑬</a:t>
            </a:r>
          </a:p>
        </p:txBody>
      </p:sp>
    </p:spTree>
    <p:extLst>
      <p:ext uri="{BB962C8B-B14F-4D97-AF65-F5344CB8AC3E}">
        <p14:creationId xmlns:p14="http://schemas.microsoft.com/office/powerpoint/2010/main" val="1140249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⑭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E49E47-910D-45BF-AC4B-AA0B6D74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5" y="33940"/>
            <a:ext cx="7557590" cy="47972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2C9911-D851-4F87-8B94-03BEB9757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1148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87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324" y="1507110"/>
            <a:ext cx="8447351" cy="5337175"/>
          </a:xfrm>
        </p:spPr>
        <p:txBody>
          <a:bodyPr>
            <a:noAutofit/>
          </a:bodyPr>
          <a:lstStyle/>
          <a:p>
            <a:pPr marL="0" indent="0">
              <a:lnSpc>
                <a:spcPts val="20500"/>
              </a:lnSpc>
              <a:buNone/>
            </a:pPr>
            <a:r>
              <a:rPr lang="ko-KR" altLang="en-US" sz="2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벽골제</a:t>
            </a:r>
            <a:endParaRPr lang="en-US" altLang="ko-KR" sz="2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0500"/>
              </a:lnSpc>
              <a:buNone/>
            </a:pPr>
            <a:r>
              <a:rPr lang="ko-KR" altLang="en-US" sz="2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碧骨堤</a:t>
            </a: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⑭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73BCDE7-86ED-4BDE-A2E7-8DFA137ABE81}"/>
              </a:ext>
            </a:extLst>
          </p:cNvPr>
          <p:cNvSpPr/>
          <p:nvPr/>
        </p:nvSpPr>
        <p:spPr>
          <a:xfrm>
            <a:off x="1971786" y="171451"/>
            <a:ext cx="8533105" cy="1528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ja-JP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김제시</a:t>
            </a:r>
            <a:r>
              <a:rPr lang="en-US" altLang="ja-JP" sz="5400" b="1" dirty="0">
                <a:solidFill>
                  <a:srgbClr val="00B05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[</a:t>
            </a:r>
            <a:r>
              <a:rPr lang="ko-KR" altLang="ja-JP" sz="5400" b="1" dirty="0">
                <a:solidFill>
                  <a:srgbClr val="00B050"/>
                </a:solidFill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金堤市</a:t>
            </a:r>
            <a:r>
              <a:rPr lang="en-US" altLang="ja-JP" sz="5400" b="1" dirty="0">
                <a:solidFill>
                  <a:srgbClr val="00B05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]</a:t>
            </a:r>
          </a:p>
          <a:p>
            <a:pPr>
              <a:lnSpc>
                <a:spcPts val="5600"/>
              </a:lnSpc>
            </a:pPr>
            <a:r>
              <a:rPr lang="ja-JP" altLang="en-US" sz="5400" b="1" dirty="0">
                <a:solidFill>
                  <a:srgbClr val="00B05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大韓民国の貯水池の始まり</a:t>
            </a:r>
            <a:endParaRPr lang="ja-JP" altLang="en-US" sz="5400" b="1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6596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D26BD927-050E-44CF-8B4A-6F50698A8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68" y="0"/>
            <a:ext cx="6912989" cy="5184742"/>
          </a:xfrm>
        </p:spPr>
      </p:pic>
      <p:sp>
        <p:nvSpPr>
          <p:cNvPr id="8" name="タイトル 3">
            <a:extLst>
              <a:ext uri="{FF2B5EF4-FFF2-40B4-BE49-F238E27FC236}">
                <a16:creationId xmlns:a16="http://schemas.microsoft.com/office/drawing/2014/main" id="{AC3CED06-5490-46F0-9D94-831748CAA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DB60345-2983-4B48-ADC9-5FFB9F280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467" y="3091992"/>
            <a:ext cx="5654533" cy="37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96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⑭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1670128" y="521067"/>
            <a:ext cx="9700091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김제지평선축제金堤地平線祭り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7EDFF61-4D9E-4C1C-8199-FDE467494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00" y="2424354"/>
            <a:ext cx="6386514" cy="425767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BA281FF-1A18-48D5-85AE-FDFCFCEBB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833" y="1245009"/>
            <a:ext cx="3798017" cy="2527408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ACE9B1F-A506-4395-867F-93C517E52322}"/>
              </a:ext>
            </a:extLst>
          </p:cNvPr>
          <p:cNvSpPr/>
          <p:nvPr/>
        </p:nvSpPr>
        <p:spPr>
          <a:xfrm>
            <a:off x="8507897" y="3772417"/>
            <a:ext cx="357020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ja-JP" sz="66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소달구지</a:t>
            </a:r>
            <a:endParaRPr lang="en-US" altLang="ko-KR" sz="6600" b="1" dirty="0">
              <a:solidFill>
                <a:srgbClr val="FF0000"/>
              </a:solidFill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 algn="ctr"/>
            <a:r>
              <a:rPr lang="ko-KR" altLang="ja-JP" sz="66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牛車</a:t>
            </a:r>
            <a:endParaRPr lang="ja-JP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4DDBE06-54C8-4F8B-B984-6B2925EBA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2" y="1356334"/>
            <a:ext cx="4275365" cy="265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41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7436BF7-BACE-408E-87CF-2049CAFED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36" y="0"/>
            <a:ext cx="9272928" cy="685800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B76221F5-630D-4A6D-8002-BA791E8B791C}"/>
              </a:ext>
            </a:extLst>
          </p:cNvPr>
          <p:cNvSpPr/>
          <p:nvPr/>
        </p:nvSpPr>
        <p:spPr>
          <a:xfrm>
            <a:off x="4966971" y="580418"/>
            <a:ext cx="881743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86DDCA2-EF94-46E7-9D71-EECDC3978963}"/>
              </a:ext>
            </a:extLst>
          </p:cNvPr>
          <p:cNvSpPr/>
          <p:nvPr/>
        </p:nvSpPr>
        <p:spPr>
          <a:xfrm>
            <a:off x="4824335" y="580418"/>
            <a:ext cx="1024379" cy="688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5334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33" y="1340929"/>
            <a:ext cx="11472421" cy="533717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0000"/>
              </a:lnSpc>
              <a:buNone/>
            </a:pPr>
            <a:r>
              <a:rPr lang="ko-KR" altLang="en-US" sz="7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독립기념관</a:t>
            </a:r>
          </a:p>
          <a:p>
            <a:pPr marL="0" indent="0">
              <a:lnSpc>
                <a:spcPts val="20000"/>
              </a:lnSpc>
              <a:buNone/>
            </a:pPr>
            <a:r>
              <a:rPr lang="ko-KR" altLang="en-US" sz="7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獨立記念館</a:t>
            </a:r>
          </a:p>
          <a:p>
            <a:pPr marL="0" indent="0">
              <a:lnSpc>
                <a:spcPts val="21000"/>
              </a:lnSpc>
              <a:buNone/>
            </a:pPr>
            <a:endParaRPr lang="ja-JP" altLang="en-US" sz="80000" spc="4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0CECA6-07A5-4251-92A1-5AF6C649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</p:spTree>
    <p:extLst>
      <p:ext uri="{BB962C8B-B14F-4D97-AF65-F5344CB8AC3E}">
        <p14:creationId xmlns:p14="http://schemas.microsoft.com/office/powerpoint/2010/main" val="3698419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DE88DEBB-FD9C-40B7-B88A-1BCD5349D3EC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3B1F76B-9985-4C9B-A6A8-DBF56384B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54" y="166230"/>
            <a:ext cx="5467398" cy="36383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F539976-F880-45A6-B895-1FB448C1E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05" y="263525"/>
            <a:ext cx="3584936" cy="639053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8DAC17-E425-4E39-8E8B-D1D27D7A2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12" y="2576397"/>
            <a:ext cx="2600552" cy="407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68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49374"/>
            <a:ext cx="9715500" cy="533717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유관순</a:t>
            </a:r>
            <a:endParaRPr lang="en-US" altLang="ko-KR" sz="800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r>
              <a:rPr lang="ja-JP" altLang="en-US" sz="80000" spc="4000" dirty="0">
                <a:solidFill>
                  <a:schemeClr val="accent1">
                    <a:lumMod val="75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柳寛順</a:t>
            </a:r>
          </a:p>
          <a:p>
            <a:endParaRPr kumimoji="1" lang="ja-JP" altLang="en-US" dirty="0"/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157321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9F8D4F6-B26B-4A65-ADBE-ACF4A6833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66" y="-5810"/>
            <a:ext cx="10371980" cy="6863810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79DF5379-91BD-4BBD-BF16-AB7968D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2612516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7" y="1038289"/>
            <a:ext cx="10195088" cy="533717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88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현충사</a:t>
            </a:r>
            <a:r>
              <a:rPr lang="ja-JP" altLang="en-US" sz="88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顕忠祠</a:t>
            </a:r>
          </a:p>
          <a:p>
            <a:endParaRPr kumimoji="1" lang="ja-JP" altLang="en-US" dirty="0"/>
          </a:p>
        </p:txBody>
      </p:sp>
      <p:sp>
        <p:nvSpPr>
          <p:cNvPr id="6" name="タイトル 3">
            <a:extLst>
              <a:ext uri="{FF2B5EF4-FFF2-40B4-BE49-F238E27FC236}">
                <a16:creationId xmlns:a16="http://schemas.microsoft.com/office/drawing/2014/main" id="{CBB5934C-B23F-450A-98E8-4D61270FE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3598085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282</Words>
  <Application>Microsoft Office PowerPoint</Application>
  <PresentationFormat>ワイド画面</PresentationFormat>
  <Paragraphs>123</Paragraphs>
  <Slides>41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51" baseType="lpstr">
      <vt:lpstr>AR P丸ゴシック体04M</vt:lpstr>
      <vt:lpstr>ARUD晶熙ゴシック体P_D</vt:lpstr>
      <vt:lpstr>Batang</vt:lpstr>
      <vt:lpstr>HG丸ｺﾞｼｯｸM-PRO</vt:lpstr>
      <vt:lpstr>ＭＳ 明朝</vt:lpstr>
      <vt:lpstr>游ゴシック</vt:lpstr>
      <vt:lpstr>游ゴシック Light</vt:lpstr>
      <vt:lpstr>游明朝</vt:lpstr>
      <vt:lpstr>Arial</vt:lpstr>
      <vt:lpstr>Office テーマ</vt:lpstr>
      <vt:lpstr>우리 땅 기차 여행で 仮想空間を列車旅行しよう</vt:lpstr>
      <vt:lpstr>PowerPoint プレゼンテーション</vt:lpstr>
      <vt:lpstr>PowerPoint プレゼンテーション</vt:lpstr>
      <vt:lpstr>①</vt:lpstr>
      <vt:lpstr>①</vt:lpstr>
      <vt:lpstr>PowerPoint プレゼンテーション</vt:lpstr>
      <vt:lpstr>PowerPoint プレゼンテーション</vt:lpstr>
      <vt:lpstr>③</vt:lpstr>
      <vt:lpstr>③</vt:lpstr>
      <vt:lpstr>④</vt:lpstr>
      <vt:lpstr>④</vt:lpstr>
      <vt:lpstr>⑤</vt:lpstr>
      <vt:lpstr>⑤</vt:lpstr>
      <vt:lpstr>⑤</vt:lpstr>
      <vt:lpstr>⑥</vt:lpstr>
      <vt:lpstr>⑥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땅 기차 여행で仮想空間を列車旅行しよう</dc:title>
  <dc:creator>Saigusa Hatsuko</dc:creator>
  <cp:lastModifiedBy>Saigusa Hatsuko</cp:lastModifiedBy>
  <cp:revision>91</cp:revision>
  <cp:lastPrinted>2020-08-03T12:07:08Z</cp:lastPrinted>
  <dcterms:created xsi:type="dcterms:W3CDTF">2020-07-24T06:00:28Z</dcterms:created>
  <dcterms:modified xsi:type="dcterms:W3CDTF">2020-09-18T09:01:00Z</dcterms:modified>
</cp:coreProperties>
</file>