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310" r:id="rId4"/>
    <p:sldId id="311" r:id="rId5"/>
    <p:sldId id="318" r:id="rId6"/>
    <p:sldId id="319" r:id="rId7"/>
    <p:sldId id="320" r:id="rId8"/>
    <p:sldId id="329" r:id="rId9"/>
    <p:sldId id="273" r:id="rId10"/>
    <p:sldId id="260" r:id="rId11"/>
    <p:sldId id="272" r:id="rId12"/>
    <p:sldId id="281" r:id="rId13"/>
    <p:sldId id="270" r:id="rId14"/>
    <p:sldId id="322" r:id="rId15"/>
    <p:sldId id="275" r:id="rId16"/>
    <p:sldId id="274" r:id="rId17"/>
    <p:sldId id="312" r:id="rId18"/>
    <p:sldId id="283" r:id="rId19"/>
    <p:sldId id="306" r:id="rId20"/>
    <p:sldId id="291" r:id="rId21"/>
    <p:sldId id="292" r:id="rId22"/>
    <p:sldId id="293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16" r:id="rId31"/>
    <p:sldId id="323" r:id="rId32"/>
    <p:sldId id="282" r:id="rId33"/>
    <p:sldId id="315" r:id="rId34"/>
    <p:sldId id="314" r:id="rId35"/>
    <p:sldId id="324" r:id="rId36"/>
    <p:sldId id="287" r:id="rId37"/>
    <p:sldId id="317" r:id="rId38"/>
    <p:sldId id="313" r:id="rId39"/>
    <p:sldId id="288" r:id="rId40"/>
    <p:sldId id="321" r:id="rId41"/>
    <p:sldId id="328" r:id="rId42"/>
    <p:sldId id="325" r:id="rId43"/>
    <p:sldId id="326" r:id="rId44"/>
    <p:sldId id="285" r:id="rId45"/>
    <p:sldId id="286" r:id="rId46"/>
    <p:sldId id="297" r:id="rId47"/>
    <p:sldId id="258" r:id="rId48"/>
    <p:sldId id="259" r:id="rId49"/>
    <p:sldId id="327" r:id="rId50"/>
    <p:sldId id="296" r:id="rId51"/>
    <p:sldId id="289" r:id="rId52"/>
    <p:sldId id="290" r:id="rId53"/>
    <p:sldId id="298" r:id="rId54"/>
    <p:sldId id="284" r:id="rId55"/>
    <p:sldId id="299" r:id="rId56"/>
    <p:sldId id="305" r:id="rId57"/>
    <p:sldId id="301" r:id="rId58"/>
    <p:sldId id="300" r:id="rId59"/>
    <p:sldId id="302" r:id="rId60"/>
    <p:sldId id="303" r:id="rId61"/>
    <p:sldId id="330" r:id="rId62"/>
    <p:sldId id="331" r:id="rId63"/>
    <p:sldId id="332" r:id="rId64"/>
    <p:sldId id="333" r:id="rId65"/>
    <p:sldId id="335" r:id="rId66"/>
    <p:sldId id="336" r:id="rId67"/>
    <p:sldId id="337" r:id="rId68"/>
    <p:sldId id="338" r:id="rId69"/>
    <p:sldId id="334" r:id="rId70"/>
    <p:sldId id="346" r:id="rId71"/>
    <p:sldId id="347" r:id="rId72"/>
    <p:sldId id="257" r:id="rId73"/>
    <p:sldId id="348" r:id="rId74"/>
    <p:sldId id="349" r:id="rId75"/>
    <p:sldId id="350" r:id="rId76"/>
    <p:sldId id="351" r:id="rId77"/>
    <p:sldId id="352" r:id="rId78"/>
    <p:sldId id="353" r:id="rId79"/>
    <p:sldId id="304" r:id="rId80"/>
    <p:sldId id="354" r:id="rId81"/>
    <p:sldId id="355" r:id="rId82"/>
    <p:sldId id="356" r:id="rId83"/>
    <p:sldId id="357" r:id="rId84"/>
  </p:sldIdLst>
  <p:sldSz cx="12192000" cy="6858000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igusa Hatsuko" initials="SH" lastIdx="1" clrIdx="0">
    <p:extLst>
      <p:ext uri="{19B8F6BF-5375-455C-9EA6-DF929625EA0E}">
        <p15:presenceInfo xmlns:p15="http://schemas.microsoft.com/office/powerpoint/2012/main" userId="b142db85d87d605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572CB0-4D3C-45C2-8BB9-6842D10D3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30B99C1-75D0-4572-BAC6-49577287A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86355F6-1D91-416A-A63A-FED710ED3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2020/9/29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1F2D2C-CFCF-4B86-88EB-8064C6C58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35D234-B347-4F0B-AD97-3D5A19BB0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8183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3E5DD8-7E46-46AC-B91F-8A6D8F20D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C4F8C63-A527-4BE4-97CC-5AEAF9126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6C9C96-F4BB-4147-97BE-B95C8D184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2020/9/29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B8258EA-43F6-4489-80A5-8FB31D42D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BAA36A-938F-4359-96E1-3EC998C6C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2827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C3E9C3C-2E2E-452E-88F6-D5C2DD559C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D7F1EA1-3BBB-4D0E-8332-F0180BACC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7F415E3-A881-4188-AAFA-9623F242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2020/9/29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2A9D757-EFF3-4FFA-B006-4CCFD1AA4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7197993-6745-4E4E-AD1B-E2A9D6D9F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9532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2A71E9-3E1E-4BC3-BF65-F0A55F2EA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3014D76-F30A-4984-8F8F-FC9E7B052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58143DD-23D3-47EC-A57F-81BC86E24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2020/9/29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4DE3509-963F-4D95-8416-BCC6100F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774301-CA56-41EE-B25D-F39EC699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6320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39E9BE-05F2-4CDC-80E3-1445C142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912522E-7CD5-4299-91C5-0AE445398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FDF1ADF-A4E5-469C-B698-665825A2B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2020/9/29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03F9723-84EB-440A-A7BF-ECAA32329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C2EA3E-AD62-4ED5-814A-5F618E8E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7914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F59F40-6678-4036-A878-5AAAEC21B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7A65E6-2C59-4197-9E54-1D42C57272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36240A7-FFE6-4D91-BB65-86A9B68DC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6965E19-43F3-4D57-BAC3-5CA330D8C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2020/9/29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73C626F-BC30-4240-9E96-794B79E6C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58C6422-7775-4EEC-AECE-B9ADA9738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4502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E39FC9-1133-4A62-A47D-6F93B678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442F275-CBE7-4835-8C47-24D05141E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1DEA22A-5306-43E2-A56E-1F78A8095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9F5506A-189C-4647-B06E-C9911EE84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2A10D0A-9DAC-4FA2-9EE1-8261A0790A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A1287CE-6297-46EC-AEAF-CFE482210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2020/9/29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9F319BB-1449-44B0-8FAC-E69246F9C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E3284FC-9A07-4945-8518-A7FA07FB2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009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6E09B5-20DE-4E23-A678-E3F3F8EEB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FB743B0-0EF7-4FB2-A52B-2606E3B0F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2020/9/29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4AE99D-BC1D-47DC-8B57-6A5CA08E7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0D2597F-6407-4A25-9DD7-7E08A61B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3307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D705C77-6C79-4D26-B367-4E9FE1D36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2020/9/29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0F1340B-52ED-4876-BBF7-E41ED85CD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E4D909-FB90-411D-9D2B-CCC1857CF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8851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1AFE5A-05DB-4E51-AEA4-4042991DE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149E199-84F8-4DCC-BBE4-9ED67DFF7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FFA225E-7DB6-40F5-9780-BE50483C4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0E47A2B-490F-40D1-91C1-6170E5505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2020/9/29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6B3F910-6EE2-4444-B960-7C963348D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B5145EC-32C6-4D6A-86C2-D53FB4FEB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804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A83C54-2F7A-4271-BC92-AD3A34AFD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5AD7882-F8BB-4233-9AC4-9C33326EDB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A96DFCD-1DB5-4E9F-B78B-668E1E4DB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DF8196A-8739-441A-A642-2F6E62527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2020/9/29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59B4E74-5EFC-48FD-87F9-BE8BF855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DE58208-48E5-40D7-809A-C449F0AA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2789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957A3C1-1D62-47B3-B514-B740554BC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E120468-2191-44ED-BBD9-F7DBF5362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C88945-23D8-4134-888C-E7048CEE06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D701A-8E53-40E5-9873-A6B9CA5A98F2}" type="datetimeFigureOut">
              <a:rPr kumimoji="1" lang="ja-JP" altLang="en-US" smtClean="0"/>
              <a:t>2020/9/29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59CF9F7-4507-4569-84DC-56DBB842D1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73702F-CD7E-44F5-9C18-6BF635C71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436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svg"/><Relationship Id="rId4" Type="http://schemas.openxmlformats.org/officeDocument/2006/relationships/image" Target="../media/image10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svg"/><Relationship Id="rId4" Type="http://schemas.openxmlformats.org/officeDocument/2006/relationships/image" Target="../media/image10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83CF874-E280-4ED9-A80D-42288C3F9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621" y="2435225"/>
            <a:ext cx="2756154" cy="389759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A6AA40A-7557-4B6F-83AB-C450835AF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342900"/>
            <a:ext cx="11391900" cy="2419350"/>
          </a:xfrm>
        </p:spPr>
        <p:txBody>
          <a:bodyPr>
            <a:noAutofit/>
          </a:bodyPr>
          <a:lstStyle/>
          <a:p>
            <a:r>
              <a:rPr lang="ko-KR" altLang="en-US" sz="7200" b="1" dirty="0">
                <a:latin typeface="Batang" panose="02030600000101010101" pitchFamily="18" charset="-127"/>
                <a:ea typeface="Batang" panose="02030600000101010101" pitchFamily="18" charset="-127"/>
              </a:rPr>
              <a:t>우리 땅 기차 여행</a:t>
            </a:r>
            <a:r>
              <a:rPr lang="ja-JP" altLang="en-US" sz="7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</a:t>
            </a:r>
            <a:br>
              <a:rPr lang="en-US" altLang="ja-JP" sz="7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ja-JP" altLang="en-US" sz="7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仮想空間を列車旅行しよう</a:t>
            </a:r>
            <a:endParaRPr kumimoji="1" lang="ja-JP" altLang="en-US" sz="7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658E3E8-20E8-4B71-87CB-526D69885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3436" y="4838364"/>
            <a:ext cx="6006846" cy="1046162"/>
          </a:xfrm>
        </p:spPr>
        <p:txBody>
          <a:bodyPr>
            <a:normAutofit/>
          </a:bodyPr>
          <a:lstStyle/>
          <a:p>
            <a:r>
              <a:rPr lang="en-US" altLang="ja-JP" sz="5400" b="1" i="1" dirty="0"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rPr>
              <a:t>2020/9/23 &amp; 9/29</a:t>
            </a:r>
            <a:endParaRPr lang="ja-JP" altLang="en-US" sz="5400" b="1" i="1" dirty="0">
              <a:latin typeface="ＭＳ 明朝" panose="02020609040205080304" pitchFamily="17" charset="-128"/>
              <a:ea typeface="ＭＳ 明朝" panose="02020609040205080304" pitchFamily="17" charset="-128"/>
              <a:cs typeface="+mj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A3003B-AB04-41FD-BF1E-96D4557C14B0}"/>
              </a:ext>
            </a:extLst>
          </p:cNvPr>
          <p:cNvSpPr txBox="1"/>
          <p:nvPr/>
        </p:nvSpPr>
        <p:spPr>
          <a:xfrm flipH="1">
            <a:off x="3409405" y="3252652"/>
            <a:ext cx="3579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b="1" dirty="0">
                <a:solidFill>
                  <a:schemeClr val="accent5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rPr>
              <a:t>その</a:t>
            </a:r>
            <a:r>
              <a:rPr lang="en-US" altLang="ja-JP" sz="6000" b="1" dirty="0">
                <a:solidFill>
                  <a:schemeClr val="accent5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rPr>
              <a:t>3</a:t>
            </a:r>
            <a:endParaRPr lang="ja-JP" altLang="en-US" sz="6000" b="1" dirty="0">
              <a:solidFill>
                <a:schemeClr val="accent5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41289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633" y="1340929"/>
            <a:ext cx="11472421" cy="5337175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ts val="20000"/>
              </a:lnSpc>
              <a:buNone/>
            </a:pPr>
            <a:r>
              <a:rPr lang="ko-KR" altLang="en-US" sz="72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굴거리나무</a:t>
            </a:r>
          </a:p>
          <a:p>
            <a:pPr marL="0" indent="0">
              <a:lnSpc>
                <a:spcPts val="20000"/>
              </a:lnSpc>
              <a:buNone/>
            </a:pPr>
            <a:r>
              <a:rPr lang="ja-JP" altLang="en-US" sz="72000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ユズリハ</a:t>
            </a:r>
            <a:endParaRPr lang="ko-KR" altLang="en-US" sz="72000" dirty="0">
              <a:solidFill>
                <a:schemeClr val="accent1">
                  <a:lumMod val="75000"/>
                </a:schemeClr>
              </a:solidFill>
              <a:latin typeface="HG丸ｺﾞｼｯｸM-PRO" panose="020F0600000000000000" pitchFamily="50" charset="-128"/>
              <a:ea typeface="Batang" panose="02030600000101010101" pitchFamily="18" charset="-127"/>
            </a:endParaRPr>
          </a:p>
          <a:p>
            <a:pPr marL="0" indent="0">
              <a:lnSpc>
                <a:spcPts val="21000"/>
              </a:lnSpc>
              <a:buNone/>
            </a:pPr>
            <a:endParaRPr lang="ja-JP" altLang="en-US" sz="80000" spc="4000" dirty="0">
              <a:solidFill>
                <a:schemeClr val="accent1">
                  <a:lumMod val="75000"/>
                </a:schemeClr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B90CECA6-07A5-4251-92A1-5AF6C649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2635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</p:spTree>
    <p:extLst>
      <p:ext uri="{BB962C8B-B14F-4D97-AF65-F5344CB8AC3E}">
        <p14:creationId xmlns:p14="http://schemas.microsoft.com/office/powerpoint/2010/main" val="3698419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3">
            <a:extLst>
              <a:ext uri="{FF2B5EF4-FFF2-40B4-BE49-F238E27FC236}">
                <a16:creationId xmlns:a16="http://schemas.microsoft.com/office/drawing/2014/main" id="{DE88DEBB-FD9C-40B7-B88A-1BCD5349D3EC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02BD6E2-3112-4C65-8234-CBD6DE865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99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68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5437" y="661217"/>
            <a:ext cx="9715500" cy="5337175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ts val="21000"/>
              </a:lnSpc>
              <a:buNone/>
            </a:pPr>
            <a:r>
              <a:rPr lang="ko-KR" altLang="en-US" sz="80000" b="1" spc="4000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내장사 内蔵寺</a:t>
            </a:r>
            <a:endParaRPr lang="ja-JP" altLang="en-US" sz="80000" spc="4000" dirty="0">
              <a:solidFill>
                <a:schemeClr val="accent1">
                  <a:lumMod val="75000"/>
                </a:schemeClr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ja-JP" altLang="en-US" dirty="0"/>
          </a:p>
        </p:txBody>
      </p:sp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</a:p>
        </p:txBody>
      </p:sp>
    </p:spTree>
    <p:extLst>
      <p:ext uri="{BB962C8B-B14F-4D97-AF65-F5344CB8AC3E}">
        <p14:creationId xmlns:p14="http://schemas.microsoft.com/office/powerpoint/2010/main" val="328316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3">
            <a:extLst>
              <a:ext uri="{FF2B5EF4-FFF2-40B4-BE49-F238E27FC236}">
                <a16:creationId xmlns:a16="http://schemas.microsoft.com/office/drawing/2014/main" id="{79DF5379-91BD-4BBD-BF16-AB7968D3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2635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96B81CB-2A06-434B-BC30-5CBD4BB99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775" y="3766854"/>
            <a:ext cx="4714902" cy="313827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3186BC1-F556-48A8-BF50-7C1E1BD63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826" y="216391"/>
            <a:ext cx="6376480" cy="420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16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D936B20-37F8-4E72-8F0E-E51467F07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93" y="0"/>
            <a:ext cx="5697801" cy="3996965"/>
          </a:xfrm>
          <a:prstGeom prst="rect">
            <a:avLst/>
          </a:prstGeom>
        </p:spPr>
      </p:pic>
      <p:sp>
        <p:nvSpPr>
          <p:cNvPr id="7" name="タイトル 3">
            <a:extLst>
              <a:ext uri="{FF2B5EF4-FFF2-40B4-BE49-F238E27FC236}">
                <a16:creationId xmlns:a16="http://schemas.microsoft.com/office/drawing/2014/main" id="{79DF5379-91BD-4BBD-BF16-AB7968D3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93" y="1238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298DC6A-436A-4AA9-8506-FAB7F98ED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75" y="3670300"/>
            <a:ext cx="6435926" cy="31877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0B7AED8-DCD0-466E-8DB0-537DBFD82CA1}"/>
              </a:ext>
            </a:extLst>
          </p:cNvPr>
          <p:cNvSpPr txBox="1"/>
          <p:nvPr/>
        </p:nvSpPr>
        <p:spPr>
          <a:xfrm>
            <a:off x="6225348" y="225425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ja-JP" sz="4400" b="1" dirty="0">
                <a:solidFill>
                  <a:srgbClr val="00B05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동불암지 마애여래좌상</a:t>
            </a:r>
            <a:endParaRPr lang="en-US" altLang="ko-KR" sz="4400" b="1" dirty="0">
              <a:solidFill>
                <a:srgbClr val="00B050"/>
              </a:solidFill>
              <a:effectLst/>
              <a:ea typeface="Batang" panose="02030600000101010101" pitchFamily="18" charset="-127"/>
              <a:cs typeface="Batang" panose="02030600000101010101" pitchFamily="18" charset="-127"/>
            </a:endParaRPr>
          </a:p>
          <a:p>
            <a:r>
              <a:rPr lang="ko-KR" altLang="ja-JP" sz="4400" b="1" dirty="0">
                <a:solidFill>
                  <a:srgbClr val="00B050"/>
                </a:solidFill>
                <a:effectLst/>
                <a:ea typeface="ＭＳ 明朝" panose="02020609040205080304" pitchFamily="17" charset="-128"/>
                <a:cs typeface="Batang" panose="02030600000101010101" pitchFamily="18" charset="-127"/>
              </a:rPr>
              <a:t>東佛庵址 磨崖如來坐像</a:t>
            </a:r>
            <a:endParaRPr lang="ja-JP" altLang="en-US" sz="4400" b="1" dirty="0">
              <a:solidFill>
                <a:srgbClr val="00B05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2C62BCD-6769-4B2C-800D-1100B9D6564B}"/>
              </a:ext>
            </a:extLst>
          </p:cNvPr>
          <p:cNvSpPr txBox="1"/>
          <p:nvPr/>
        </p:nvSpPr>
        <p:spPr>
          <a:xfrm>
            <a:off x="1018348" y="4303352"/>
            <a:ext cx="28805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4400" b="1" dirty="0">
                <a:solidFill>
                  <a:srgbClr val="00B05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녹두꽃</a:t>
            </a:r>
            <a:endParaRPr lang="en-US" altLang="ko-KR" sz="4400" b="1" dirty="0">
              <a:solidFill>
                <a:srgbClr val="00B050"/>
              </a:solidFill>
              <a:effectLst/>
              <a:ea typeface="Batang" panose="02030600000101010101" pitchFamily="18" charset="-127"/>
              <a:cs typeface="Batang" panose="02030600000101010101" pitchFamily="18" charset="-127"/>
            </a:endParaRPr>
          </a:p>
          <a:p>
            <a:r>
              <a:rPr lang="ja-JP" altLang="en-US" sz="4400" b="1" dirty="0">
                <a:solidFill>
                  <a:srgbClr val="00B050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緑豆の花</a:t>
            </a:r>
            <a:endParaRPr lang="en-US" altLang="ko-KR" sz="4400" b="1" dirty="0">
              <a:solidFill>
                <a:srgbClr val="00B050"/>
              </a:solidFill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8763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5437" y="416120"/>
            <a:ext cx="10195088" cy="6088375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ts val="24000"/>
              </a:lnSpc>
              <a:buNone/>
            </a:pPr>
            <a:r>
              <a:rPr lang="ko-KR" altLang="en-US" sz="88000" b="1" spc="4000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선운사禅雲寺</a:t>
            </a:r>
            <a:endParaRPr kumimoji="1" lang="ja-JP" altLang="en-US" dirty="0"/>
          </a:p>
        </p:txBody>
      </p:sp>
      <p:sp>
        <p:nvSpPr>
          <p:cNvPr id="6" name="タイトル 3">
            <a:extLst>
              <a:ext uri="{FF2B5EF4-FFF2-40B4-BE49-F238E27FC236}">
                <a16:creationId xmlns:a16="http://schemas.microsoft.com/office/drawing/2014/main" id="{CBB5934C-B23F-450A-98E8-4D61270FE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2635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</a:p>
        </p:txBody>
      </p:sp>
    </p:spTree>
    <p:extLst>
      <p:ext uri="{BB962C8B-B14F-4D97-AF65-F5344CB8AC3E}">
        <p14:creationId xmlns:p14="http://schemas.microsoft.com/office/powerpoint/2010/main" val="3598085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3">
            <a:extLst>
              <a:ext uri="{FF2B5EF4-FFF2-40B4-BE49-F238E27FC236}">
                <a16:creationId xmlns:a16="http://schemas.microsoft.com/office/drawing/2014/main" id="{9EA42623-9C11-4762-88E8-DEBDCEB9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2635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A3417D4-51CF-4026-B59B-E79AEA5E7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62394"/>
            <a:ext cx="7620000" cy="5080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8AB60E3-FB1F-40EE-9D84-F4B459C20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47" y="0"/>
            <a:ext cx="4552337" cy="341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18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55BB3E7-E813-4250-9C04-355B16F01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4" y="771525"/>
            <a:ext cx="10820401" cy="6086475"/>
          </a:xfrm>
          <a:prstGeom prst="rect">
            <a:avLst/>
          </a:prstGeom>
        </p:spPr>
      </p:pic>
      <p:sp>
        <p:nvSpPr>
          <p:cNvPr id="6" name="タイトル 3">
            <a:extLst>
              <a:ext uri="{FF2B5EF4-FFF2-40B4-BE49-F238E27FC236}">
                <a16:creationId xmlns:a16="http://schemas.microsoft.com/office/drawing/2014/main" id="{9EA42623-9C11-4762-88E8-DEBDCEB9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2635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</a:t>
            </a: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87AD38F0-6D9A-4EE9-9DFB-30D99321DC3B}"/>
              </a:ext>
            </a:extLst>
          </p:cNvPr>
          <p:cNvSpPr txBox="1">
            <a:spLocks/>
          </p:cNvSpPr>
          <p:nvPr/>
        </p:nvSpPr>
        <p:spPr>
          <a:xfrm>
            <a:off x="1555467" y="174111"/>
            <a:ext cx="10078013" cy="17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0"/>
              </a:lnSpc>
              <a:buFont typeface="Arial" panose="020B0604020202020204" pitchFamily="34" charset="0"/>
              <a:buNone/>
            </a:pPr>
            <a:r>
              <a:rPr lang="ja-JP" altLang="en-US" sz="14000" b="1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和順支石墓</a:t>
            </a:r>
            <a:endParaRPr lang="ja-JP" altLang="en-US" sz="1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61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" y="819820"/>
            <a:ext cx="11539342" cy="4165136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ts val="30000"/>
              </a:lnSpc>
              <a:buNone/>
            </a:pPr>
            <a:r>
              <a:rPr lang="ko-KR" altLang="en-US" sz="472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고인돌</a:t>
            </a:r>
            <a:endParaRPr lang="en-US" altLang="ko-KR" sz="472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21000"/>
              </a:lnSpc>
              <a:buNone/>
            </a:pPr>
            <a:endParaRPr lang="ja-JP" altLang="en-US" sz="80000" dirty="0">
              <a:solidFill>
                <a:schemeClr val="accent1">
                  <a:lumMod val="75000"/>
                </a:schemeClr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B90CECA6-07A5-4251-92A1-5AF6C649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2635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</a:t>
            </a: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06DD7AD2-3206-4D3C-B338-52EC1AB6189C}"/>
              </a:ext>
            </a:extLst>
          </p:cNvPr>
          <p:cNvSpPr txBox="1">
            <a:spLocks/>
          </p:cNvSpPr>
          <p:nvPr/>
        </p:nvSpPr>
        <p:spPr>
          <a:xfrm>
            <a:off x="3041087" y="4835011"/>
            <a:ext cx="8728125" cy="17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0"/>
              </a:lnSpc>
              <a:buFont typeface="Arial" panose="020B0604020202020204" pitchFamily="34" charset="0"/>
              <a:buNone/>
            </a:pPr>
            <a:r>
              <a:rPr lang="ja-JP" altLang="en-US" sz="15500" b="1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支石墓</a:t>
            </a:r>
            <a:endParaRPr lang="ja-JP" altLang="en-US" sz="15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444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7527" y="174521"/>
            <a:ext cx="7390938" cy="2609180"/>
          </a:xfrm>
        </p:spPr>
        <p:txBody>
          <a:bodyPr>
            <a:noAutofit/>
          </a:bodyPr>
          <a:lstStyle/>
          <a:p>
            <a:pPr marL="0" indent="0">
              <a:lnSpc>
                <a:spcPts val="16000"/>
              </a:lnSpc>
              <a:buNone/>
            </a:pPr>
            <a:r>
              <a:rPr lang="ko-KR" altLang="en-US" sz="15500" b="1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고인돌</a:t>
            </a:r>
            <a:endParaRPr kumimoji="1" lang="ja-JP" altLang="en-US" sz="15500" dirty="0">
              <a:solidFill>
                <a:srgbClr val="00B050"/>
              </a:solidFill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B90CECA6-07A5-4251-92A1-5AF6C649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2635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</a:t>
            </a: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5BD6C30B-60A0-40D0-9459-5F2CC865A757}"/>
              </a:ext>
            </a:extLst>
          </p:cNvPr>
          <p:cNvSpPr txBox="1">
            <a:spLocks/>
          </p:cNvSpPr>
          <p:nvPr/>
        </p:nvSpPr>
        <p:spPr>
          <a:xfrm>
            <a:off x="1974131" y="1828218"/>
            <a:ext cx="8487391" cy="4726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500"/>
              </a:lnSpc>
              <a:buFont typeface="Arial" panose="020B0604020202020204" pitchFamily="34" charset="0"/>
              <a:buNone/>
            </a:pPr>
            <a:r>
              <a:rPr lang="ko-KR" altLang="en-US" sz="11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고창 </a:t>
            </a:r>
            <a:r>
              <a:rPr lang="ja-JP" altLang="en-US" sz="11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　</a:t>
            </a:r>
            <a:r>
              <a:rPr lang="ko-KR" altLang="en-US" sz="11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高敞 </a:t>
            </a:r>
            <a:endParaRPr lang="en-US" altLang="ko-KR" sz="110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11500"/>
              </a:lnSpc>
              <a:buFont typeface="Arial" panose="020B0604020202020204" pitchFamily="34" charset="0"/>
              <a:buNone/>
            </a:pPr>
            <a:r>
              <a:rPr lang="ko-KR" altLang="en-US" sz="11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화순 </a:t>
            </a:r>
            <a:r>
              <a:rPr lang="ja-JP" altLang="en-US" sz="11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　</a:t>
            </a:r>
            <a:r>
              <a:rPr lang="ko-KR" altLang="en-US" sz="11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和順</a:t>
            </a:r>
            <a:endParaRPr lang="en-US" altLang="ko-KR" sz="110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11500"/>
              </a:lnSpc>
              <a:buNone/>
            </a:pPr>
            <a:r>
              <a:rPr lang="ko-KR" altLang="en-US" sz="11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강화 </a:t>
            </a:r>
            <a:r>
              <a:rPr lang="ja-JP" altLang="en-US" sz="11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　</a:t>
            </a:r>
            <a:r>
              <a:rPr lang="ko-KR" altLang="en-US" sz="11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江華</a:t>
            </a:r>
            <a:endParaRPr lang="ja-JP" altLang="en-US" sz="11000" dirty="0">
              <a:solidFill>
                <a:srgbClr val="FF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pPr>
              <a:lnSpc>
                <a:spcPts val="10500"/>
              </a:lnSpc>
            </a:pPr>
            <a:endParaRPr lang="ja-JP" altLang="en-US" sz="1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21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F81C0C6-5F71-49AD-8891-D2662D1CB849}"/>
              </a:ext>
            </a:extLst>
          </p:cNvPr>
          <p:cNvSpPr txBox="1"/>
          <p:nvPr/>
        </p:nvSpPr>
        <p:spPr>
          <a:xfrm>
            <a:off x="7202958" y="1218213"/>
            <a:ext cx="320632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b="1" dirty="0">
                <a:latin typeface="Gulim" panose="020B0600000101010101" pitchFamily="34" charset="-127"/>
                <a:ea typeface="Gulim" panose="020B0600000101010101" pitchFamily="34" charset="-127"/>
              </a:rPr>
              <a:t>①</a:t>
            </a:r>
            <a:r>
              <a:rPr kumimoji="1" lang="ko-KR" altLang="en-US" sz="4800" b="1" dirty="0">
                <a:latin typeface="Gulim" panose="020B0600000101010101" pitchFamily="34" charset="-127"/>
                <a:ea typeface="Gulim" panose="020B0600000101010101" pitchFamily="34" charset="-127"/>
              </a:rPr>
              <a:t>태백산맥</a:t>
            </a:r>
            <a:endParaRPr kumimoji="1" lang="en-US" altLang="ko-KR" sz="4800" b="1" dirty="0"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r>
              <a:rPr lang="ja-JP" altLang="en-US" sz="4800" b="1" dirty="0">
                <a:latin typeface="Gulim" panose="020B0600000101010101" pitchFamily="34" charset="-127"/>
                <a:ea typeface="Gulim" panose="020B0600000101010101" pitchFamily="34" charset="-127"/>
              </a:rPr>
              <a:t>②</a:t>
            </a:r>
            <a:r>
              <a:rPr lang="ko-KR" altLang="en-US" sz="4800" b="1" dirty="0">
                <a:latin typeface="Gulim" panose="020B0600000101010101" pitchFamily="34" charset="-127"/>
                <a:ea typeface="Gulim" panose="020B0600000101010101" pitchFamily="34" charset="-127"/>
              </a:rPr>
              <a:t>소백산맥</a:t>
            </a:r>
            <a:endParaRPr lang="en-US" altLang="ko-KR" sz="4800" b="1" dirty="0"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r>
              <a:rPr kumimoji="1" lang="ja-JP" altLang="en-US" sz="4800" b="1" dirty="0">
                <a:latin typeface="Gulim" panose="020B0600000101010101" pitchFamily="34" charset="-127"/>
                <a:ea typeface="Gulim" panose="020B0600000101010101" pitchFamily="34" charset="-127"/>
              </a:rPr>
              <a:t>③</a:t>
            </a:r>
            <a:r>
              <a:rPr kumimoji="1" lang="ko-KR" altLang="en-US" sz="4800" b="1" dirty="0">
                <a:latin typeface="Gulim" panose="020B0600000101010101" pitchFamily="34" charset="-127"/>
                <a:ea typeface="Gulim" panose="020B0600000101010101" pitchFamily="34" charset="-127"/>
              </a:rPr>
              <a:t>차령산맥</a:t>
            </a:r>
            <a:endParaRPr kumimoji="1" lang="en-US" altLang="ko-KR" sz="4800" b="1" dirty="0"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r>
              <a:rPr lang="ja-JP" altLang="en-US" sz="4800" b="1" dirty="0">
                <a:latin typeface="Gulim" panose="020B0600000101010101" pitchFamily="34" charset="-127"/>
                <a:ea typeface="Gulim" panose="020B0600000101010101" pitchFamily="34" charset="-127"/>
              </a:rPr>
              <a:t>④</a:t>
            </a:r>
            <a:r>
              <a:rPr lang="ko-KR" altLang="en-US" sz="4800" b="1" dirty="0">
                <a:latin typeface="Gulim" panose="020B0600000101010101" pitchFamily="34" charset="-127"/>
                <a:ea typeface="Gulim" panose="020B0600000101010101" pitchFamily="34" charset="-127"/>
              </a:rPr>
              <a:t>노령산맥</a:t>
            </a:r>
            <a:endParaRPr kumimoji="1" lang="ja-JP" altLang="en-US" sz="4800" b="1" dirty="0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5E45A83-62F0-4A63-AB2D-E60EFA635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78" y="0"/>
            <a:ext cx="4570029" cy="6858000"/>
          </a:xfrm>
          <a:prstGeom prst="rect">
            <a:avLst/>
          </a:prstGeo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3D81B2F0-6331-4504-9ACC-1AC17EA70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079" y="3289529"/>
            <a:ext cx="708184" cy="763997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sp>
        <p:nvSpPr>
          <p:cNvPr id="6" name="タイトル 3">
            <a:extLst>
              <a:ext uri="{FF2B5EF4-FFF2-40B4-BE49-F238E27FC236}">
                <a16:creationId xmlns:a16="http://schemas.microsoft.com/office/drawing/2014/main" id="{76B4A3D3-2B35-43F1-A8DC-6C3CCE7EDC26}"/>
              </a:ext>
            </a:extLst>
          </p:cNvPr>
          <p:cNvSpPr txBox="1">
            <a:spLocks/>
          </p:cNvSpPr>
          <p:nvPr/>
        </p:nvSpPr>
        <p:spPr>
          <a:xfrm>
            <a:off x="4497224" y="4179070"/>
            <a:ext cx="708184" cy="763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</a:p>
        </p:txBody>
      </p:sp>
      <p:sp>
        <p:nvSpPr>
          <p:cNvPr id="7" name="タイトル 3">
            <a:extLst>
              <a:ext uri="{FF2B5EF4-FFF2-40B4-BE49-F238E27FC236}">
                <a16:creationId xmlns:a16="http://schemas.microsoft.com/office/drawing/2014/main" id="{75C38E66-65B1-4FAD-8944-9E86A0058ECE}"/>
              </a:ext>
            </a:extLst>
          </p:cNvPr>
          <p:cNvSpPr txBox="1">
            <a:spLocks/>
          </p:cNvSpPr>
          <p:nvPr/>
        </p:nvSpPr>
        <p:spPr>
          <a:xfrm>
            <a:off x="3260796" y="3671527"/>
            <a:ext cx="708184" cy="763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</a:p>
        </p:txBody>
      </p:sp>
      <p:sp>
        <p:nvSpPr>
          <p:cNvPr id="8" name="タイトル 3">
            <a:extLst>
              <a:ext uri="{FF2B5EF4-FFF2-40B4-BE49-F238E27FC236}">
                <a16:creationId xmlns:a16="http://schemas.microsoft.com/office/drawing/2014/main" id="{7E8BB6F7-590F-4EA9-98A0-989C4BE1F063}"/>
              </a:ext>
            </a:extLst>
          </p:cNvPr>
          <p:cNvSpPr txBox="1">
            <a:spLocks/>
          </p:cNvSpPr>
          <p:nvPr/>
        </p:nvSpPr>
        <p:spPr>
          <a:xfrm>
            <a:off x="3100589" y="4265201"/>
            <a:ext cx="708184" cy="763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</a:t>
            </a:r>
          </a:p>
        </p:txBody>
      </p:sp>
    </p:spTree>
    <p:extLst>
      <p:ext uri="{BB962C8B-B14F-4D97-AF65-F5344CB8AC3E}">
        <p14:creationId xmlns:p14="http://schemas.microsoft.com/office/powerpoint/2010/main" val="4187135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3">
            <a:extLst>
              <a:ext uri="{FF2B5EF4-FFF2-40B4-BE49-F238E27FC236}">
                <a16:creationId xmlns:a16="http://schemas.microsoft.com/office/drawing/2014/main" id="{9EA42623-9C11-4762-88E8-DEBDCEB9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2635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⑤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E399F40-76D2-4EA8-9F87-1B4B7BF8D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76" y="1399093"/>
            <a:ext cx="7587403" cy="505826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60FF554-B8FC-4ADC-B9D3-BC6B20F0D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379" y="103694"/>
            <a:ext cx="4079905" cy="209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23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2753" y="1159185"/>
            <a:ext cx="11027737" cy="5580980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ts val="21000"/>
              </a:lnSpc>
              <a:buNone/>
            </a:pPr>
            <a:r>
              <a:rPr lang="ko-KR" altLang="en-US" sz="80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보리굴비</a:t>
            </a:r>
            <a:r>
              <a:rPr lang="ja-JP" altLang="en-US" sz="48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イシモチの干物</a:t>
            </a:r>
            <a:endParaRPr lang="en-US" altLang="ko-KR" sz="48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20000"/>
              </a:lnSpc>
              <a:buNone/>
            </a:pPr>
            <a:endParaRPr lang="en-US" altLang="ko-KR" sz="472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21000"/>
              </a:lnSpc>
              <a:buNone/>
            </a:pPr>
            <a:endParaRPr lang="ja-JP" altLang="en-US" sz="80000" dirty="0">
              <a:solidFill>
                <a:schemeClr val="accent1">
                  <a:lumMod val="75000"/>
                </a:schemeClr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B90CECA6-07A5-4251-92A1-5AF6C649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2635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⑤</a:t>
            </a: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9D5914C9-E2B8-4801-B5FE-CBD336F34101}"/>
              </a:ext>
            </a:extLst>
          </p:cNvPr>
          <p:cNvSpPr/>
          <p:nvPr/>
        </p:nvSpPr>
        <p:spPr>
          <a:xfrm>
            <a:off x="2260963" y="-70373"/>
            <a:ext cx="8155858" cy="15731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법성포 法城浦</a:t>
            </a:r>
          </a:p>
        </p:txBody>
      </p:sp>
    </p:spTree>
    <p:extLst>
      <p:ext uri="{BB962C8B-B14F-4D97-AF65-F5344CB8AC3E}">
        <p14:creationId xmlns:p14="http://schemas.microsoft.com/office/powerpoint/2010/main" val="1559642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3">
            <a:extLst>
              <a:ext uri="{FF2B5EF4-FFF2-40B4-BE49-F238E27FC236}">
                <a16:creationId xmlns:a16="http://schemas.microsoft.com/office/drawing/2014/main" id="{ECCD3591-860F-4374-915D-2080A3DC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4707"/>
            <a:ext cx="722098" cy="1070104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⑥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2013D7C-50E0-40BC-94BD-9232B476F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914" y="115244"/>
            <a:ext cx="6678940" cy="670971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8" y="315995"/>
            <a:ext cx="5234650" cy="327922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8" y="3795973"/>
            <a:ext cx="5234650" cy="2875371"/>
          </a:xfrm>
          <a:prstGeom prst="rect">
            <a:avLst/>
          </a:prstGeom>
        </p:spPr>
      </p:pic>
      <p:sp>
        <p:nvSpPr>
          <p:cNvPr id="6" name="四角形: 角を丸くする 1">
            <a:extLst>
              <a:ext uri="{FF2B5EF4-FFF2-40B4-BE49-F238E27FC236}">
                <a16:creationId xmlns:a16="http://schemas.microsoft.com/office/drawing/2014/main" id="{52E7EA19-67F7-46F6-8A02-8F297DE31CF4}"/>
              </a:ext>
            </a:extLst>
          </p:cNvPr>
          <p:cNvSpPr/>
          <p:nvPr/>
        </p:nvSpPr>
        <p:spPr>
          <a:xfrm>
            <a:off x="6789209" y="115695"/>
            <a:ext cx="4324350" cy="7424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54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정읍 </a:t>
            </a:r>
            <a:r>
              <a:rPr lang="ja-JP" altLang="en-US" sz="54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井邑</a:t>
            </a:r>
            <a:endParaRPr lang="ko-KR" altLang="en-US" sz="54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494901" y="6240188"/>
            <a:ext cx="52578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全羅北道南部の市　人口約</a:t>
            </a:r>
            <a:r>
              <a:rPr lang="en-US" altLang="ja-JP" sz="1600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11</a:t>
            </a:r>
            <a:r>
              <a:rPr lang="ja-JP" altLang="en-US" sz="1600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万人</a:t>
            </a:r>
            <a:endParaRPr lang="en-US" altLang="ja-JP" sz="16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pPr algn="ctr"/>
            <a:r>
              <a:rPr lang="ja-JP" altLang="en-US" sz="1600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井邑・古阜・泰仁の三郡が母体</a:t>
            </a:r>
            <a:endParaRPr lang="en-US" altLang="ko-KR" sz="16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5611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3">
            <a:extLst>
              <a:ext uri="{FF2B5EF4-FFF2-40B4-BE49-F238E27FC236}">
                <a16:creationId xmlns:a16="http://schemas.microsoft.com/office/drawing/2014/main" id="{ECCD3591-860F-4374-915D-2080A3DC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21" y="86497"/>
            <a:ext cx="782466" cy="822969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⑥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9A89952-A02F-4F6B-87DA-AB25FD81B3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73"/>
          <a:stretch/>
        </p:blipFill>
        <p:spPr>
          <a:xfrm>
            <a:off x="6599057" y="86497"/>
            <a:ext cx="5592943" cy="6905202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56" y="909466"/>
            <a:ext cx="6187728" cy="413670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74855" y="5130478"/>
            <a:ext cx="64116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「緑豆の花　</a:t>
            </a:r>
            <a:r>
              <a:rPr lang="ko-KR" altLang="en-US" b="1">
                <a:solidFill>
                  <a:srgbClr val="002060"/>
                </a:solidFill>
                <a:latin typeface="ＭＳ 明朝" panose="02020609040205080304" pitchFamily="17" charset="-128"/>
                <a:ea typeface="BatangChe" panose="02030609000101010101" pitchFamily="49" charset="-127"/>
              </a:rPr>
              <a:t>녹두꽃</a:t>
            </a:r>
            <a:r>
              <a:rPr lang="ja-JP" altLang="en-US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」</a:t>
            </a:r>
            <a:endParaRPr lang="en-US" altLang="ja-JP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ja-JP" altLang="en-US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東学農民戦争　</a:t>
            </a:r>
            <a:r>
              <a:rPr lang="ko-KR" altLang="en-US" b="1">
                <a:solidFill>
                  <a:srgbClr val="002060"/>
                </a:solidFill>
                <a:latin typeface="ＭＳ 明朝" panose="02020609040205080304" pitchFamily="17" charset="-128"/>
                <a:ea typeface="BatangChe" panose="02030609000101010101" pitchFamily="49" charset="-127"/>
              </a:rPr>
              <a:t>동학농민혁명 </a:t>
            </a:r>
            <a:r>
              <a:rPr lang="ja-JP" altLang="en-US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を描いた韓国初の歴史ドラマ</a:t>
            </a:r>
            <a:endParaRPr lang="en-US" altLang="ja-JP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ko-KR" altLang="en-US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조정석</a:t>
            </a:r>
            <a:r>
              <a:rPr lang="en-US" altLang="ko-KR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,</a:t>
            </a:r>
            <a:r>
              <a:rPr lang="ko-KR" altLang="en-US" b="1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윤시윤</a:t>
            </a:r>
            <a:r>
              <a:rPr lang="en-US" altLang="ko-KR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,</a:t>
            </a:r>
            <a:r>
              <a:rPr lang="ko-KR" altLang="en-US" b="1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한예리</a:t>
            </a:r>
            <a:r>
              <a:rPr lang="ja-JP" altLang="en-US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主演</a:t>
            </a:r>
            <a:endParaRPr lang="en-US" altLang="ja-JP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kumimoji="1" lang="en-US" altLang="ja-JP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SBS</a:t>
            </a:r>
            <a:r>
              <a:rPr kumimoji="1" lang="ja-JP" altLang="en-US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kumimoji="1" lang="en-US" altLang="ja-JP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2019.4.26</a:t>
            </a:r>
            <a:r>
              <a:rPr lang="ja-JP" altLang="en-US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～</a:t>
            </a:r>
            <a:r>
              <a:rPr kumimoji="1" lang="en-US" altLang="ja-JP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7.13</a:t>
            </a:r>
          </a:p>
          <a:p>
            <a:r>
              <a:rPr lang="en-US" altLang="ja-JP" b="1" dirty="0" err="1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KNTV</a:t>
            </a:r>
            <a:r>
              <a:rPr lang="ja-JP" altLang="en-US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en-US" altLang="ja-JP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2020.10.11</a:t>
            </a:r>
            <a:r>
              <a:rPr lang="ja-JP" altLang="en-US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～アンコール一挙放送</a:t>
            </a:r>
            <a:endParaRPr kumimoji="1" lang="ja-JP" altLang="en-US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0689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3">
            <a:extLst>
              <a:ext uri="{FF2B5EF4-FFF2-40B4-BE49-F238E27FC236}">
                <a16:creationId xmlns:a16="http://schemas.microsoft.com/office/drawing/2014/main" id="{ECCD3591-860F-4374-915D-2080A3DC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69" y="135925"/>
            <a:ext cx="868964" cy="724115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⑥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806" y="1552335"/>
            <a:ext cx="6504270" cy="397999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295" y="395417"/>
            <a:ext cx="3883844" cy="231383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4" r="15481"/>
          <a:stretch/>
        </p:blipFill>
        <p:spPr>
          <a:xfrm>
            <a:off x="315798" y="2865532"/>
            <a:ext cx="5103341" cy="37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17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5437" y="263525"/>
            <a:ext cx="10115936" cy="6163534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5400" b="1" spc="4000" dirty="0" err="1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녹두장군</a:t>
            </a:r>
            <a:endParaRPr lang="en-US" altLang="ko-KR" sz="5400" b="1" spc="4000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5400" b="1" spc="4000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緑豆将軍</a:t>
            </a:r>
            <a:endParaRPr lang="en-US" altLang="ko-KR" sz="5400" b="1" spc="4000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ko-KR" altLang="en-US" sz="12000" b="1" spc="4000" dirty="0" err="1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전봉준</a:t>
            </a:r>
            <a:endParaRPr lang="en-US" altLang="ko-KR" sz="12000" b="1" spc="4000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ko-KR" altLang="en-US" sz="12000" b="1" spc="4000" dirty="0" err="1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全琫準</a:t>
            </a:r>
            <a:endParaRPr lang="en-US" altLang="ko-KR" sz="12000" b="1" spc="4000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ja-JP" altLang="en-US" sz="3600" b="1" spc="4000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（</a:t>
            </a:r>
            <a:r>
              <a:rPr kumimoji="1" lang="en-US" altLang="ja-JP" sz="3600" b="1" spc="4000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1855〜1895</a:t>
            </a:r>
            <a:r>
              <a:rPr kumimoji="1" lang="ja-JP" altLang="en-US" sz="3600" b="1" spc="4000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）</a:t>
            </a:r>
            <a:endParaRPr kumimoji="1" lang="ja-JP" altLang="en-US" sz="36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D68ECE16-6F23-4169-8EA5-087F73DCE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2635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⑥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9" t="10671" r="17637" b="7011"/>
          <a:stretch/>
        </p:blipFill>
        <p:spPr>
          <a:xfrm>
            <a:off x="285749" y="2151063"/>
            <a:ext cx="3189331" cy="208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47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3">
            <a:extLst>
              <a:ext uri="{FF2B5EF4-FFF2-40B4-BE49-F238E27FC236}">
                <a16:creationId xmlns:a16="http://schemas.microsoft.com/office/drawing/2014/main" id="{ECCD3591-860F-4374-915D-2080A3DC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60" y="160638"/>
            <a:ext cx="695969" cy="835326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⑥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48" y="3308190"/>
            <a:ext cx="4730473" cy="354981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48" y="77853"/>
            <a:ext cx="4730473" cy="354638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04" y="283026"/>
            <a:ext cx="5009420" cy="500942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943100" y="5513023"/>
            <a:ext cx="2790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err="1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내장산</a:t>
            </a:r>
            <a:r>
              <a:rPr kumimoji="1" lang="ko-KR" altLang="en-US" sz="2800" b="1" dirty="0" err="1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국립공원</a:t>
            </a:r>
            <a:endParaRPr lang="en-US" altLang="ko-KR" sz="28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kumimoji="1" lang="ja-JP" altLang="en-US" sz="2800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内蔵山国立公園</a:t>
            </a:r>
          </a:p>
        </p:txBody>
      </p:sp>
    </p:spTree>
    <p:extLst>
      <p:ext uri="{BB962C8B-B14F-4D97-AF65-F5344CB8AC3E}">
        <p14:creationId xmlns:p14="http://schemas.microsoft.com/office/powerpoint/2010/main" val="2582844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3">
            <a:extLst>
              <a:ext uri="{FF2B5EF4-FFF2-40B4-BE49-F238E27FC236}">
                <a16:creationId xmlns:a16="http://schemas.microsoft.com/office/drawing/2014/main" id="{ECCD3591-860F-4374-915D-2080A3DC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87" y="200025"/>
            <a:ext cx="900113" cy="79851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⑥</a:t>
            </a: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52E7EA19-67F7-46F6-8A02-8F297DE31CF4}"/>
              </a:ext>
            </a:extLst>
          </p:cNvPr>
          <p:cNvSpPr/>
          <p:nvPr/>
        </p:nvSpPr>
        <p:spPr>
          <a:xfrm>
            <a:off x="2166971" y="5284839"/>
            <a:ext cx="8155858" cy="15731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0" dirty="0" err="1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말목장터</a:t>
            </a:r>
            <a:r>
              <a:rPr lang="ko-KR" altLang="en-US" sz="80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감나무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120725"/>
            <a:ext cx="6425051" cy="428630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030" y="285750"/>
            <a:ext cx="2876333" cy="512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93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3">
            <a:extLst>
              <a:ext uri="{FF2B5EF4-FFF2-40B4-BE49-F238E27FC236}">
                <a16:creationId xmlns:a16="http://schemas.microsoft.com/office/drawing/2014/main" id="{ECCD3591-860F-4374-915D-2080A3DC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13" y="200025"/>
            <a:ext cx="776288" cy="84613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⑥</a:t>
            </a: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52E7EA19-67F7-46F6-8A02-8F297DE31CF4}"/>
              </a:ext>
            </a:extLst>
          </p:cNvPr>
          <p:cNvSpPr/>
          <p:nvPr/>
        </p:nvSpPr>
        <p:spPr>
          <a:xfrm>
            <a:off x="1341471" y="5524500"/>
            <a:ext cx="9859929" cy="14763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8500"/>
              </a:lnSpc>
            </a:pPr>
            <a:r>
              <a:rPr lang="ko-KR" altLang="en-US" sz="80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만석보지  萬石洑址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06069"/>
            <a:ext cx="5353050" cy="357114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699" y="1958021"/>
            <a:ext cx="5346057" cy="356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11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3">
            <a:extLst>
              <a:ext uri="{FF2B5EF4-FFF2-40B4-BE49-F238E27FC236}">
                <a16:creationId xmlns:a16="http://schemas.microsoft.com/office/drawing/2014/main" id="{ECCD3591-860F-4374-915D-2080A3DC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7469"/>
            <a:ext cx="776288" cy="84613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⑥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4" y="646807"/>
            <a:ext cx="3800438" cy="213449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72" y="3465576"/>
            <a:ext cx="3800438" cy="253536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356" y="3489186"/>
            <a:ext cx="3479801" cy="232145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515" y="466725"/>
            <a:ext cx="3469485" cy="231457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913" y="291382"/>
            <a:ext cx="3708400" cy="247396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913" y="3608514"/>
            <a:ext cx="3708400" cy="20828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289124" y="2717780"/>
            <a:ext cx="3616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err="1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동학농민혁명기념관</a:t>
            </a:r>
            <a:endParaRPr lang="en-US" altLang="ko-KR" sz="20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pPr algn="ctr"/>
            <a:r>
              <a:rPr lang="ja-JP" altLang="en-US" sz="2000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東学農民革命記念館</a:t>
            </a:r>
            <a:endParaRPr kumimoji="1" lang="ja-JP" altLang="en-US" sz="20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287602" y="2765342"/>
            <a:ext cx="3616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err="1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고부관아터</a:t>
            </a:r>
            <a:endParaRPr lang="en-US" altLang="ko-KR" sz="20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pPr algn="ctr"/>
            <a:r>
              <a:rPr lang="ja-JP" altLang="en-US" sz="2000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古阜官衙跡</a:t>
            </a:r>
            <a:endParaRPr kumimoji="1" lang="ja-JP" altLang="en-US" sz="20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152913" y="2781300"/>
            <a:ext cx="3616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백산</a:t>
            </a:r>
            <a:endParaRPr lang="en-US" altLang="ko-KR" sz="20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pPr algn="ctr"/>
            <a:r>
              <a:rPr lang="ja-JP" altLang="en-US" sz="2000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白山</a:t>
            </a:r>
            <a:endParaRPr kumimoji="1" lang="ja-JP" altLang="en-US" sz="20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89124" y="5974171"/>
            <a:ext cx="3616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err="1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황토현전적지</a:t>
            </a:r>
            <a:endParaRPr lang="en-US" altLang="ko-KR" sz="20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pPr algn="ctr"/>
            <a:r>
              <a:rPr lang="ja-JP" altLang="en-US" sz="2000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黃土峴戦跡地</a:t>
            </a:r>
            <a:endParaRPr kumimoji="1" lang="ja-JP" altLang="en-US" sz="20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412193" y="5974171"/>
            <a:ext cx="3616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err="1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전봉준장군</a:t>
            </a:r>
            <a:r>
              <a:rPr lang="ko-KR" altLang="en-US" sz="2000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 고택</a:t>
            </a:r>
            <a:endParaRPr lang="en-US" altLang="ko-KR" sz="20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pPr algn="ctr"/>
            <a:r>
              <a:rPr lang="ja-JP" altLang="en-US" sz="2000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全琫準将軍古宅</a:t>
            </a:r>
            <a:endParaRPr kumimoji="1" lang="ja-JP" altLang="en-US" sz="20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403168" y="5907496"/>
            <a:ext cx="3616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err="1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선운사</a:t>
            </a:r>
            <a:endParaRPr lang="en-US" altLang="ko-KR" sz="20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pPr algn="ctr"/>
            <a:r>
              <a:rPr lang="ja-JP" altLang="en-US" sz="2000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禅雲寺</a:t>
            </a:r>
            <a:endParaRPr kumimoji="1" lang="ja-JP" altLang="en-US" sz="20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7250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D7159A1-1B01-4E96-B358-4F718D80C51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30" y="117951"/>
            <a:ext cx="10248218" cy="66220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6937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3">
            <a:extLst>
              <a:ext uri="{FF2B5EF4-FFF2-40B4-BE49-F238E27FC236}">
                <a16:creationId xmlns:a16="http://schemas.microsoft.com/office/drawing/2014/main" id="{ECCD3591-860F-4374-915D-2080A3DC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2635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⑥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9A89952-A02F-4F6B-87DA-AB25FD81B3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73"/>
          <a:stretch/>
        </p:blipFill>
        <p:spPr>
          <a:xfrm>
            <a:off x="3512956" y="0"/>
            <a:ext cx="5592943" cy="690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11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6C252B89-BEC9-4249-B6F8-656C582A11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" b="31331"/>
          <a:stretch/>
        </p:blipFill>
        <p:spPr>
          <a:xfrm>
            <a:off x="614362" y="257783"/>
            <a:ext cx="12000986" cy="6342434"/>
          </a:xfrm>
          <a:prstGeom prst="rect">
            <a:avLst/>
          </a:prstGeom>
        </p:spPr>
      </p:pic>
      <p:sp>
        <p:nvSpPr>
          <p:cNvPr id="2" name="タイトル 3">
            <a:extLst>
              <a:ext uri="{FF2B5EF4-FFF2-40B4-BE49-F238E27FC236}">
                <a16:creationId xmlns:a16="http://schemas.microsoft.com/office/drawing/2014/main" id="{7DCF53CF-8271-4E69-BA57-FC9FA0B8627E}"/>
              </a:ext>
            </a:extLst>
          </p:cNvPr>
          <p:cNvSpPr txBox="1">
            <a:spLocks/>
          </p:cNvSpPr>
          <p:nvPr/>
        </p:nvSpPr>
        <p:spPr>
          <a:xfrm>
            <a:off x="4300537" y="76835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⑦</a:t>
            </a:r>
          </a:p>
        </p:txBody>
      </p:sp>
    </p:spTree>
    <p:extLst>
      <p:ext uri="{BB962C8B-B14F-4D97-AF65-F5344CB8AC3E}">
        <p14:creationId xmlns:p14="http://schemas.microsoft.com/office/powerpoint/2010/main" val="3130892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3">
            <a:extLst>
              <a:ext uri="{FF2B5EF4-FFF2-40B4-BE49-F238E27FC236}">
                <a16:creationId xmlns:a16="http://schemas.microsoft.com/office/drawing/2014/main" id="{757A0953-D410-4CA1-B98D-71084AA98D4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⑦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6E5C27D-EF91-42ED-B326-44990AE8FC16}"/>
              </a:ext>
            </a:extLst>
          </p:cNvPr>
          <p:cNvSpPr txBox="1"/>
          <p:nvPr/>
        </p:nvSpPr>
        <p:spPr>
          <a:xfrm>
            <a:off x="1739900" y="263525"/>
            <a:ext cx="9805988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0"/>
              </a:lnSpc>
            </a:pPr>
            <a:r>
              <a:rPr lang="en-US" altLang="ko-KR" sz="7200" b="0" i="0" dirty="0">
                <a:solidFill>
                  <a:srgbClr val="00B05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5·18 </a:t>
            </a:r>
            <a:r>
              <a:rPr lang="ko-KR" altLang="en-US" sz="7200" b="1" i="0" dirty="0">
                <a:solidFill>
                  <a:srgbClr val="00B05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광주 민주화 운동</a:t>
            </a:r>
            <a:endParaRPr lang="en-US" altLang="ko-KR" sz="7200" b="1" i="0" dirty="0">
              <a:solidFill>
                <a:srgbClr val="00B050"/>
              </a:solidFill>
              <a:effectLst/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ts val="8000"/>
              </a:lnSpc>
            </a:pPr>
            <a:r>
              <a:rPr lang="ko-KR" altLang="en-US" sz="7200" b="0" i="0" dirty="0">
                <a:solidFill>
                  <a:srgbClr val="00B050"/>
                </a:solidFill>
                <a:effectLst/>
                <a:latin typeface="ＭＳ 明朝" panose="02020609040205080304" pitchFamily="17" charset="-128"/>
              </a:rPr>
              <a:t>五一八光州民主化運動</a:t>
            </a:r>
            <a:r>
              <a:rPr lang="en-US" altLang="ko-KR" sz="7200" b="0" i="0" dirty="0">
                <a:solidFill>
                  <a:srgbClr val="00B050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 </a:t>
            </a:r>
            <a:endParaRPr kumimoji="1" lang="ja-JP" altLang="en-US" sz="7200" dirty="0">
              <a:solidFill>
                <a:srgbClr val="00B05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4D7AEBA-77C7-4210-BAFF-CFE13697D9A6}"/>
              </a:ext>
            </a:extLst>
          </p:cNvPr>
          <p:cNvSpPr txBox="1"/>
          <p:nvPr/>
        </p:nvSpPr>
        <p:spPr>
          <a:xfrm>
            <a:off x="366712" y="2242602"/>
            <a:ext cx="1157239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1980</a:t>
            </a:r>
            <a:r>
              <a:rPr lang="ja-JP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年</a:t>
            </a:r>
            <a:r>
              <a:rPr lang="en-US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5</a:t>
            </a:r>
            <a:r>
              <a:rPr lang="ja-JP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月</a:t>
            </a:r>
            <a:r>
              <a:rPr lang="en-US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18</a:t>
            </a:r>
            <a:r>
              <a:rPr lang="ja-JP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日から</a:t>
            </a:r>
            <a:r>
              <a:rPr lang="en-US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27</a:t>
            </a:r>
            <a:r>
              <a:rPr lang="ja-JP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日にかけて大韓民国の</a:t>
            </a:r>
            <a:endParaRPr lang="en-US" altLang="ja-JP" sz="36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r>
              <a:rPr lang="ja-JP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全羅南道の道庁所在地であった光州市を中心として</a:t>
            </a:r>
            <a:endParaRPr lang="en-US" altLang="ja-JP" sz="36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r>
              <a:rPr lang="ja-JP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起きた民衆の蜂起。</a:t>
            </a:r>
            <a:r>
              <a:rPr lang="en-US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5</a:t>
            </a:r>
            <a:r>
              <a:rPr lang="ja-JP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月</a:t>
            </a:r>
            <a:r>
              <a:rPr lang="en-US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17</a:t>
            </a:r>
            <a:r>
              <a:rPr lang="ja-JP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日の全斗煥らのクーデターと</a:t>
            </a:r>
            <a:endParaRPr lang="en-US" altLang="ja-JP" sz="36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r>
              <a:rPr lang="ja-JP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金大中らの逮捕を契機に、</a:t>
            </a:r>
            <a:r>
              <a:rPr lang="en-US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5</a:t>
            </a:r>
            <a:r>
              <a:rPr lang="ja-JP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月</a:t>
            </a:r>
            <a:r>
              <a:rPr lang="en-US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18</a:t>
            </a:r>
            <a:r>
              <a:rPr lang="ja-JP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日にクーデターに抗議</a:t>
            </a:r>
            <a:endParaRPr lang="en-US" altLang="ja-JP" sz="36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r>
              <a:rPr lang="ja-JP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する学生デモが起きたが、戒厳軍の暴行が激しかった</a:t>
            </a:r>
            <a:endParaRPr lang="en-US" altLang="ja-JP" sz="36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r>
              <a:rPr lang="ja-JP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ことに怒った市民も参加した。</a:t>
            </a:r>
            <a:endParaRPr kumimoji="1" lang="ja-JP" altLang="en-US" sz="36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52673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3">
            <a:extLst>
              <a:ext uri="{FF2B5EF4-FFF2-40B4-BE49-F238E27FC236}">
                <a16:creationId xmlns:a16="http://schemas.microsoft.com/office/drawing/2014/main" id="{757A0953-D410-4CA1-B98D-71084AA98D4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⑦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0D5D1B0-A5B1-456E-B7DC-BBBFAE9CB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38" y="263525"/>
            <a:ext cx="3563180" cy="50419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B314E1B-1B18-4EEB-BE36-4E97B540D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816" y="263525"/>
            <a:ext cx="3305486" cy="465561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D9166DC-C334-4F1C-AD61-29D103E37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400" y="225424"/>
            <a:ext cx="3340100" cy="46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14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44F48E1-0283-4BE0-B8D8-0B3D582FE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4" y="1719005"/>
            <a:ext cx="7515596" cy="5005387"/>
          </a:xfrm>
          <a:prstGeom prst="rect">
            <a:avLst/>
          </a:prstGeom>
        </p:spPr>
      </p:pic>
      <p:sp>
        <p:nvSpPr>
          <p:cNvPr id="5" name="タイトル 3">
            <a:extLst>
              <a:ext uri="{FF2B5EF4-FFF2-40B4-BE49-F238E27FC236}">
                <a16:creationId xmlns:a16="http://schemas.microsoft.com/office/drawing/2014/main" id="{757A0953-D410-4CA1-B98D-71084AA98D4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⑦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8818D12-AB08-4164-8E54-28D3EEE3FCB1}"/>
              </a:ext>
            </a:extLst>
          </p:cNvPr>
          <p:cNvSpPr txBox="1"/>
          <p:nvPr/>
        </p:nvSpPr>
        <p:spPr>
          <a:xfrm>
            <a:off x="2055752" y="481092"/>
            <a:ext cx="55770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6600" b="0" i="0" dirty="0">
                <a:solidFill>
                  <a:srgbClr val="FF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5.18</a:t>
            </a:r>
            <a:r>
              <a:rPr lang="ko-KR" altLang="en-US" sz="6600" b="0" i="0" dirty="0">
                <a:solidFill>
                  <a:srgbClr val="FF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민주묘지</a:t>
            </a:r>
            <a:endParaRPr lang="ja-JP" altLang="en-US" sz="6600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083147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4064CAE-CD58-49DD-B36B-ED19AA38C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471" y="1035090"/>
            <a:ext cx="6858529" cy="3165475"/>
          </a:xfrm>
          <a:prstGeom prst="rect">
            <a:avLst/>
          </a:prstGeom>
        </p:spPr>
      </p:pic>
      <p:sp>
        <p:nvSpPr>
          <p:cNvPr id="5" name="タイトル 3">
            <a:extLst>
              <a:ext uri="{FF2B5EF4-FFF2-40B4-BE49-F238E27FC236}">
                <a16:creationId xmlns:a16="http://schemas.microsoft.com/office/drawing/2014/main" id="{757A0953-D410-4CA1-B98D-71084AA98D4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⑦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8818D12-AB08-4164-8E54-28D3EEE3FCB1}"/>
              </a:ext>
            </a:extLst>
          </p:cNvPr>
          <p:cNvSpPr txBox="1"/>
          <p:nvPr/>
        </p:nvSpPr>
        <p:spPr>
          <a:xfrm>
            <a:off x="2055752" y="481092"/>
            <a:ext cx="713637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6600" b="0" i="0" dirty="0">
                <a:solidFill>
                  <a:srgbClr val="FF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5.18</a:t>
            </a:r>
            <a:r>
              <a:rPr lang="ko-KR" altLang="en-US" sz="6600" b="0" i="0" dirty="0">
                <a:solidFill>
                  <a:srgbClr val="FF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기념공원</a:t>
            </a:r>
            <a:endParaRPr lang="ja-JP" altLang="en-US" sz="6600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8E8DEEB-9550-41B8-8F08-DC859ABD5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900"/>
            <a:ext cx="6175235" cy="395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351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25F8F0C6-AFFD-4651-9B38-29D707099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654" y="347015"/>
            <a:ext cx="2855277" cy="4097020"/>
          </a:xfrm>
          <a:prstGeom prst="rect">
            <a:avLst/>
          </a:prstGeom>
        </p:spPr>
      </p:pic>
      <p:sp>
        <p:nvSpPr>
          <p:cNvPr id="5" name="タイトル 3">
            <a:extLst>
              <a:ext uri="{FF2B5EF4-FFF2-40B4-BE49-F238E27FC236}">
                <a16:creationId xmlns:a16="http://schemas.microsoft.com/office/drawing/2014/main" id="{757A0953-D410-4CA1-B98D-71084AA98D4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⑦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A8A2D9A-35B7-4B1B-AA3F-CF141BF9B868}"/>
              </a:ext>
            </a:extLst>
          </p:cNvPr>
          <p:cNvSpPr/>
          <p:nvPr/>
        </p:nvSpPr>
        <p:spPr>
          <a:xfrm>
            <a:off x="1351033" y="4752623"/>
            <a:ext cx="103808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8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아아 광주여</a:t>
            </a:r>
            <a:r>
              <a:rPr lang="en-US" altLang="ko-KR" sz="48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!</a:t>
            </a:r>
          </a:p>
          <a:p>
            <a:r>
              <a:rPr lang="ja-JP" altLang="en-US" sz="48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ああ、光州よ！ われらの十字架よ！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EDD479B-F3F1-4ADA-9B7B-598AD9D1B434}"/>
              </a:ext>
            </a:extLst>
          </p:cNvPr>
          <p:cNvSpPr/>
          <p:nvPr/>
        </p:nvSpPr>
        <p:spPr>
          <a:xfrm>
            <a:off x="6483083" y="4044737"/>
            <a:ext cx="4801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400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김준태</a:t>
            </a:r>
            <a:r>
              <a:rPr lang="en-US" altLang="ko-KR" sz="400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[</a:t>
            </a:r>
            <a:r>
              <a:rPr lang="ko-KR" altLang="en-US" sz="400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金準泰</a:t>
            </a:r>
            <a:r>
              <a:rPr lang="en-US" altLang="ko-KR" sz="400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]</a:t>
            </a:r>
            <a:r>
              <a:rPr lang="ko-KR" altLang="en-US" sz="400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詩人</a:t>
            </a:r>
            <a:endParaRPr lang="ja-JP" altLang="en-US" sz="4000" dirty="0">
              <a:solidFill>
                <a:srgbClr val="00B05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AA8D697-F23D-42C8-9026-7CD87F82B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631" y="607423"/>
            <a:ext cx="5016137" cy="282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49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6C5DD5E4-4F62-422A-8335-E3DC0464C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0"/>
            <a:ext cx="7378700" cy="5534025"/>
          </a:xfrm>
          <a:prstGeom prst="rect">
            <a:avLst/>
          </a:prstGeom>
        </p:spPr>
      </p:pic>
      <p:sp>
        <p:nvSpPr>
          <p:cNvPr id="5" name="タイトル 3">
            <a:extLst>
              <a:ext uri="{FF2B5EF4-FFF2-40B4-BE49-F238E27FC236}">
                <a16:creationId xmlns:a16="http://schemas.microsoft.com/office/drawing/2014/main" id="{757A0953-D410-4CA1-B98D-71084AA98D4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⑦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51C52AF-8728-4C1D-A23E-4CCB35235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0" y="4050716"/>
            <a:ext cx="5067300" cy="280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550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3">
            <a:extLst>
              <a:ext uri="{FF2B5EF4-FFF2-40B4-BE49-F238E27FC236}">
                <a16:creationId xmlns:a16="http://schemas.microsoft.com/office/drawing/2014/main" id="{757A0953-D410-4CA1-B98D-71084AA98D4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⑦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B5C612D-96F1-4081-A80F-B4B91E1E3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50" y="2249488"/>
            <a:ext cx="6454421" cy="363061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08F72EE-21C1-4CAB-AF76-97EEF44C6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525" y="3109051"/>
            <a:ext cx="5423021" cy="305044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F84D24C-76B5-419E-AA5A-B07D513C7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36" y="263525"/>
            <a:ext cx="4805314" cy="270298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EDD479B-F3F1-4ADA-9B7B-598AD9D1B434}"/>
              </a:ext>
            </a:extLst>
          </p:cNvPr>
          <p:cNvSpPr/>
          <p:nvPr/>
        </p:nvSpPr>
        <p:spPr>
          <a:xfrm>
            <a:off x="1267402" y="309043"/>
            <a:ext cx="531427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800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비움박물관</a:t>
            </a:r>
            <a:endParaRPr lang="ja-JP" altLang="en-US" sz="8000" dirty="0">
              <a:solidFill>
                <a:srgbClr val="00B05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359032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0948B98-D7BA-4A6C-9DA9-D19708200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0"/>
            <a:ext cx="4288930" cy="2857500"/>
          </a:xfrm>
          <a:prstGeom prst="rect">
            <a:avLst/>
          </a:prstGeom>
        </p:spPr>
      </p:pic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⑧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17CFAD7-9C6B-425A-9762-54611E01F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354" y="2425700"/>
            <a:ext cx="7879645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93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63D0525-77F3-4DAC-887A-522CFDB2182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020" y="60007"/>
            <a:ext cx="9331960" cy="67379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13608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5437" y="329906"/>
            <a:ext cx="9007312" cy="132556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ts val="10000"/>
              </a:lnSpc>
              <a:buNone/>
            </a:pPr>
            <a:r>
              <a:rPr lang="ko-KR" altLang="en-US" sz="8000" b="1" spc="400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지리산 智異山</a:t>
            </a:r>
            <a:endParaRPr kumimoji="1" lang="ja-JP" altLang="en-US" sz="8000" dirty="0">
              <a:solidFill>
                <a:srgbClr val="00B050"/>
              </a:solidFill>
            </a:endParaRPr>
          </a:p>
        </p:txBody>
      </p:sp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⑧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56CBD907-0AE2-4562-A2CB-366642555C9A}"/>
              </a:ext>
            </a:extLst>
          </p:cNvPr>
          <p:cNvSpPr txBox="1">
            <a:spLocks/>
          </p:cNvSpPr>
          <p:nvPr/>
        </p:nvSpPr>
        <p:spPr>
          <a:xfrm>
            <a:off x="1524000" y="1501774"/>
            <a:ext cx="9715500" cy="5337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0"/>
              </a:lnSpc>
              <a:buFont typeface="Arial" panose="020B0604020202020204" pitchFamily="34" charset="0"/>
              <a:buNone/>
            </a:pPr>
            <a:r>
              <a:rPr lang="ko-KR" altLang="en-US" sz="80000" b="1" spc="4000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화엄사華嚴寺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67557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F07137A-2E8E-4636-AA10-1427300FC3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8" t="8611" r="19057" b="40972"/>
          <a:stretch/>
        </p:blipFill>
        <p:spPr>
          <a:xfrm>
            <a:off x="1265370" y="171450"/>
            <a:ext cx="11029634" cy="6038850"/>
          </a:xfrm>
          <a:prstGeom prst="rect">
            <a:avLst/>
          </a:prstGeom>
        </p:spPr>
      </p:pic>
      <p:sp>
        <p:nvSpPr>
          <p:cNvPr id="2" name="タイトル 3">
            <a:extLst>
              <a:ext uri="{FF2B5EF4-FFF2-40B4-BE49-F238E27FC236}">
                <a16:creationId xmlns:a16="http://schemas.microsoft.com/office/drawing/2014/main" id="{D29A0B70-9387-4C62-8DB8-274B23F6051B}"/>
              </a:ext>
            </a:extLst>
          </p:cNvPr>
          <p:cNvSpPr txBox="1">
            <a:spLocks/>
          </p:cNvSpPr>
          <p:nvPr/>
        </p:nvSpPr>
        <p:spPr>
          <a:xfrm>
            <a:off x="3890962" y="24447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⑪</a:t>
            </a: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1B48C547-79F1-465B-B8CF-C1072D1616E5}"/>
              </a:ext>
            </a:extLst>
          </p:cNvPr>
          <p:cNvSpPr txBox="1">
            <a:spLocks/>
          </p:cNvSpPr>
          <p:nvPr/>
        </p:nvSpPr>
        <p:spPr>
          <a:xfrm>
            <a:off x="4505324" y="730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⑩</a:t>
            </a:r>
          </a:p>
        </p:txBody>
      </p:sp>
      <p:sp>
        <p:nvSpPr>
          <p:cNvPr id="7" name="タイトル 3">
            <a:extLst>
              <a:ext uri="{FF2B5EF4-FFF2-40B4-BE49-F238E27FC236}">
                <a16:creationId xmlns:a16="http://schemas.microsoft.com/office/drawing/2014/main" id="{8DDA73E4-E08A-4FD1-8CC6-542BFCD8C50A}"/>
              </a:ext>
            </a:extLst>
          </p:cNvPr>
          <p:cNvSpPr txBox="1">
            <a:spLocks/>
          </p:cNvSpPr>
          <p:nvPr/>
        </p:nvSpPr>
        <p:spPr>
          <a:xfrm>
            <a:off x="5119686" y="808831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⑫</a:t>
            </a:r>
          </a:p>
        </p:txBody>
      </p:sp>
      <p:sp>
        <p:nvSpPr>
          <p:cNvPr id="9" name="タイトル 3">
            <a:extLst>
              <a:ext uri="{FF2B5EF4-FFF2-40B4-BE49-F238E27FC236}">
                <a16:creationId xmlns:a16="http://schemas.microsoft.com/office/drawing/2014/main" id="{7E6B7AEF-A199-4A59-BC26-7C3C75D210B7}"/>
              </a:ext>
            </a:extLst>
          </p:cNvPr>
          <p:cNvSpPr txBox="1">
            <a:spLocks/>
          </p:cNvSpPr>
          <p:nvPr/>
        </p:nvSpPr>
        <p:spPr>
          <a:xfrm>
            <a:off x="3276599" y="342900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⑧</a:t>
            </a:r>
          </a:p>
        </p:txBody>
      </p:sp>
      <p:sp>
        <p:nvSpPr>
          <p:cNvPr id="11" name="タイトル 3">
            <a:extLst>
              <a:ext uri="{FF2B5EF4-FFF2-40B4-BE49-F238E27FC236}">
                <a16:creationId xmlns:a16="http://schemas.microsoft.com/office/drawing/2014/main" id="{B3802DCC-1BA2-45DB-9C6D-ABDFDDEAFACF}"/>
              </a:ext>
            </a:extLst>
          </p:cNvPr>
          <p:cNvSpPr txBox="1">
            <a:spLocks/>
          </p:cNvSpPr>
          <p:nvPr/>
        </p:nvSpPr>
        <p:spPr>
          <a:xfrm>
            <a:off x="1566862" y="353060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⑨</a:t>
            </a:r>
          </a:p>
        </p:txBody>
      </p:sp>
      <p:sp>
        <p:nvSpPr>
          <p:cNvPr id="12" name="タイトル 3">
            <a:extLst>
              <a:ext uri="{FF2B5EF4-FFF2-40B4-BE49-F238E27FC236}">
                <a16:creationId xmlns:a16="http://schemas.microsoft.com/office/drawing/2014/main" id="{AFE0B82D-C800-4B78-8397-4B7163938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5437" y="0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</a:t>
            </a:r>
          </a:p>
        </p:txBody>
      </p:sp>
    </p:spTree>
    <p:extLst>
      <p:ext uri="{BB962C8B-B14F-4D97-AF65-F5344CB8AC3E}">
        <p14:creationId xmlns:p14="http://schemas.microsoft.com/office/powerpoint/2010/main" val="27501381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⑧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EEDD94E-FE97-4AF7-B63A-A36FF105869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73" y="65723"/>
            <a:ext cx="4441607" cy="33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EA67966-45DB-40F0-B80C-000DD3424E4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285" y="65723"/>
            <a:ext cx="3910328" cy="3046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3EC8A8F-00B2-4D87-A85E-1EACE8E4F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540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⑧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56CBD907-0AE2-4562-A2CB-366642555C9A}"/>
              </a:ext>
            </a:extLst>
          </p:cNvPr>
          <p:cNvSpPr txBox="1">
            <a:spLocks/>
          </p:cNvSpPr>
          <p:nvPr/>
        </p:nvSpPr>
        <p:spPr>
          <a:xfrm>
            <a:off x="1524000" y="1501774"/>
            <a:ext cx="9715500" cy="5337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0"/>
              </a:lnSpc>
              <a:buFont typeface="Arial" panose="020B0604020202020204" pitchFamily="34" charset="0"/>
              <a:buNone/>
            </a:pPr>
            <a:r>
              <a:rPr lang="ko-KR" altLang="en-US" sz="80000" b="1" spc="4000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쌍계사 双磎寺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75669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3">
            <a:extLst>
              <a:ext uri="{FF2B5EF4-FFF2-40B4-BE49-F238E27FC236}">
                <a16:creationId xmlns:a16="http://schemas.microsoft.com/office/drawing/2014/main" id="{757A0953-D410-4CA1-B98D-71084AA98D4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⑨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4E9CFEC-84C6-4FFF-991F-292F93B37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90" y="0"/>
            <a:ext cx="10297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850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711" y="1349374"/>
            <a:ext cx="11758614" cy="4460875"/>
          </a:xfrm>
        </p:spPr>
        <p:txBody>
          <a:bodyPr>
            <a:noAutofit/>
          </a:bodyPr>
          <a:lstStyle/>
          <a:p>
            <a:pPr marL="0" indent="0">
              <a:lnSpc>
                <a:spcPts val="16000"/>
              </a:lnSpc>
              <a:buFont typeface="Arial" panose="020B0604020202020204" pitchFamily="34" charset="0"/>
              <a:buNone/>
            </a:pPr>
            <a:r>
              <a:rPr lang="ko-KR" altLang="en-US" sz="12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진도 바닷길 축제</a:t>
            </a:r>
            <a:endParaRPr lang="en-US" altLang="ko-KR" sz="12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16000"/>
              </a:lnSpc>
              <a:buFont typeface="Arial" panose="020B0604020202020204" pitchFamily="34" charset="0"/>
              <a:buNone/>
            </a:pPr>
            <a:r>
              <a:rPr lang="ko-KR" altLang="en-US" sz="11000" b="1" spc="1000" dirty="0">
                <a:solidFill>
                  <a:schemeClr val="accent1">
                    <a:lumMod val="75000"/>
                  </a:schemeClr>
                </a:solidFill>
                <a:latin typeface="ＭＳ 明朝" panose="02020609040205080304" pitchFamily="17" charset="-128"/>
                <a:ea typeface="Batang" panose="02030600000101010101" pitchFamily="18" charset="-127"/>
              </a:rPr>
              <a:t>珍島海割れ祭り</a:t>
            </a:r>
            <a:endParaRPr lang="ja-JP" altLang="en-US" sz="11000" spc="1000" dirty="0">
              <a:solidFill>
                <a:schemeClr val="accent1">
                  <a:lumMod val="75000"/>
                </a:schemeClr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⑨</a:t>
            </a:r>
            <a:endParaRPr lang="en-US" altLang="ja-JP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endParaRPr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82371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1CBF9687-CCE6-47B4-BF66-D6B96AE56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95251"/>
            <a:ext cx="12022667" cy="6762750"/>
          </a:xfrm>
          <a:prstGeom prst="rect">
            <a:avLst/>
          </a:prstGeom>
        </p:spPr>
      </p:pic>
      <p:sp>
        <p:nvSpPr>
          <p:cNvPr id="5" name="タイトル 3">
            <a:extLst>
              <a:ext uri="{FF2B5EF4-FFF2-40B4-BE49-F238E27FC236}">
                <a16:creationId xmlns:a16="http://schemas.microsoft.com/office/drawing/2014/main" id="{757A0953-D410-4CA1-B98D-71084AA98D4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⑨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521C43F-B26C-4003-851B-6FA5BEC4ABA7}"/>
              </a:ext>
            </a:extLst>
          </p:cNvPr>
          <p:cNvSpPr/>
          <p:nvPr/>
        </p:nvSpPr>
        <p:spPr>
          <a:xfrm>
            <a:off x="6995180" y="5932783"/>
            <a:ext cx="4414991" cy="759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200"/>
              </a:lnSpc>
              <a:tabLst>
                <a:tab pos="1543685" algn="l"/>
              </a:tabLst>
            </a:pPr>
            <a:r>
              <a:rPr lang="ko-KR" altLang="en-US" sz="4800" b="1" kern="100" dirty="0">
                <a:solidFill>
                  <a:srgbClr val="FF0000"/>
                </a:solidFill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진도개테마파크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5A8436C-8585-4194-ACC3-5526DFC100DE}"/>
              </a:ext>
            </a:extLst>
          </p:cNvPr>
          <p:cNvSpPr txBox="1"/>
          <p:nvPr/>
        </p:nvSpPr>
        <p:spPr>
          <a:xfrm>
            <a:off x="5670284" y="95250"/>
            <a:ext cx="3731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珍島</a:t>
            </a:r>
            <a:r>
              <a:rPr lang="ja-JP" altLang="en-US" sz="2800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犬テーマパーク</a:t>
            </a:r>
            <a:endParaRPr kumimoji="1" lang="ja-JP" altLang="en-US" sz="2800" dirty="0">
              <a:solidFill>
                <a:srgbClr val="00B05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FB2601F-6619-48D9-A630-5DEA238F79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4" t="15010" r="28290" b="8297"/>
          <a:stretch/>
        </p:blipFill>
        <p:spPr>
          <a:xfrm>
            <a:off x="9593081" y="0"/>
            <a:ext cx="2598919" cy="21717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1A5AE10-B92B-4B50-B48C-CC9FFFDA4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" y="4612085"/>
            <a:ext cx="3524250" cy="198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14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EC6DDC7-81FB-4728-8CA0-00504BD03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65" y="1266824"/>
            <a:ext cx="10017523" cy="5591176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CD56796-8974-44BA-8939-DF21C7961FA0}"/>
              </a:ext>
            </a:extLst>
          </p:cNvPr>
          <p:cNvSpPr/>
          <p:nvPr/>
        </p:nvSpPr>
        <p:spPr>
          <a:xfrm>
            <a:off x="1139181" y="263525"/>
            <a:ext cx="71609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480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진도 쌍계사</a:t>
            </a:r>
            <a:r>
              <a:rPr lang="en-US" altLang="ko-KR" sz="480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[</a:t>
            </a:r>
            <a:r>
              <a:rPr lang="ko-KR" altLang="en-US" sz="480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珍島雙磎寺</a:t>
            </a:r>
            <a:r>
              <a:rPr lang="en-US" altLang="ko-KR" sz="480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]</a:t>
            </a:r>
            <a:endParaRPr lang="ja-JP" altLang="en-US" sz="4800" dirty="0">
              <a:solidFill>
                <a:srgbClr val="00B05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84FB5652-2714-4906-BD35-060C54824F7E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⑨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A5CC007-1E1F-4D2D-BFC6-36CCCDDBD73E}"/>
              </a:ext>
            </a:extLst>
          </p:cNvPr>
          <p:cNvSpPr txBox="1"/>
          <p:nvPr/>
        </p:nvSpPr>
        <p:spPr>
          <a:xfrm>
            <a:off x="8134350" y="325081"/>
            <a:ext cx="38523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ja-JP" sz="4400" dirty="0">
                <a:solidFill>
                  <a:srgbClr val="FF0000"/>
                </a:solidFill>
                <a:effectLst/>
                <a:latin typeface="BatangChe" panose="02030609000101010101" pitchFamily="49" charset="-127"/>
                <a:ea typeface="BatangChe" panose="02030609000101010101" pitchFamily="49" charset="-127"/>
                <a:cs typeface="Batang" panose="02030600000101010101" pitchFamily="18" charset="-127"/>
              </a:rPr>
              <a:t>첨찰산 尖察山</a:t>
            </a:r>
            <a:endParaRPr kumimoji="1" lang="ja-JP" altLang="en-US" sz="4400" dirty="0">
              <a:solidFill>
                <a:srgbClr val="FF0000"/>
              </a:solidFill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498593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>
            <a:extLst>
              <a:ext uri="{FF2B5EF4-FFF2-40B4-BE49-F238E27FC236}">
                <a16:creationId xmlns:a16="http://schemas.microsoft.com/office/drawing/2014/main" id="{79DE23C5-04E4-4B98-903C-9180153431A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⑩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6193D43-7A18-400C-8321-A0531E427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779" y="74518"/>
            <a:ext cx="4862146" cy="687873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ECD45B1F-533C-43B7-AE23-C1A2B290C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3894"/>
            <a:ext cx="6606159" cy="440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42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>
            <a:extLst>
              <a:ext uri="{FF2B5EF4-FFF2-40B4-BE49-F238E27FC236}">
                <a16:creationId xmlns:a16="http://schemas.microsoft.com/office/drawing/2014/main" id="{79DE23C5-04E4-4B98-903C-9180153431AD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⑩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9328879-09EB-4BA2-A75C-9F6601902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341" y="80367"/>
            <a:ext cx="5309658" cy="298668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30F129F-2DB7-4268-A8B0-1F3539FB8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77" y="3638551"/>
            <a:ext cx="5892798" cy="331469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5190CC8-E943-48C5-BB1C-7EC5B6C40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9001"/>
            <a:ext cx="6096000" cy="3429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3354FB1-E43B-4C46-B6B6-D22E6865A2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381" y="80367"/>
            <a:ext cx="1785938" cy="317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61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5396E8A-F519-4515-AF37-3C174CB5A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399" y="0"/>
            <a:ext cx="8923601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7A563B2-262F-4D43-A93E-060A660F6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250825"/>
            <a:ext cx="2628900" cy="942975"/>
          </a:xfrm>
        </p:spPr>
        <p:txBody>
          <a:bodyPr/>
          <a:lstStyle/>
          <a:p>
            <a:pPr>
              <a:lnSpc>
                <a:spcPts val="4600"/>
              </a:lnSpc>
            </a:pPr>
            <a:r>
              <a:rPr kumimoji="1" lang="en-US" altLang="ja-JP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16-17</a:t>
            </a:r>
            <a:endParaRPr kumimoji="1" lang="ja-JP" altLang="en-US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68257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⑩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56CBD907-0AE2-4562-A2CB-366642555C9A}"/>
              </a:ext>
            </a:extLst>
          </p:cNvPr>
          <p:cNvSpPr txBox="1">
            <a:spLocks/>
          </p:cNvSpPr>
          <p:nvPr/>
        </p:nvSpPr>
        <p:spPr>
          <a:xfrm>
            <a:off x="366712" y="1667841"/>
            <a:ext cx="11625263" cy="3191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0500"/>
              </a:lnSpc>
              <a:buNone/>
            </a:pPr>
            <a:r>
              <a:rPr lang="ko-KR" altLang="en-US" sz="10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국립해양유물전시관</a:t>
            </a:r>
            <a:endParaRPr lang="en-US" altLang="ko-KR" sz="10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10500"/>
              </a:lnSpc>
              <a:buNone/>
            </a:pPr>
            <a:r>
              <a:rPr lang="ko-KR" altLang="en-US" sz="10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國立海洋遺物展示館</a:t>
            </a:r>
            <a:endParaRPr lang="ja-JP" altLang="en-US" sz="10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277529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>
            <a:extLst>
              <a:ext uri="{FF2B5EF4-FFF2-40B4-BE49-F238E27FC236}">
                <a16:creationId xmlns:a16="http://schemas.microsoft.com/office/drawing/2014/main" id="{D29A0B70-9387-4C62-8DB8-274B23F6051B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⑪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882B8DB-C817-45FD-A0AF-39BC9978D2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4" t="6225" r="10434" b="21730"/>
          <a:stretch/>
        </p:blipFill>
        <p:spPr>
          <a:xfrm>
            <a:off x="2076449" y="263525"/>
            <a:ext cx="2857501" cy="36195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807C6CE-C597-499E-BA63-827F857B6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012" y="19050"/>
            <a:ext cx="5450012" cy="364372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B15CD1A-C311-4CBB-89C5-AD69A8D289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86" y="3249357"/>
            <a:ext cx="4748214" cy="360864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4FD2838-1CA5-4BC8-A6AC-1A2567A9C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550" y="3801364"/>
            <a:ext cx="2076449" cy="30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189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⑪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56CBD907-0AE2-4562-A2CB-366642555C9A}"/>
              </a:ext>
            </a:extLst>
          </p:cNvPr>
          <p:cNvSpPr txBox="1">
            <a:spLocks/>
          </p:cNvSpPr>
          <p:nvPr/>
        </p:nvSpPr>
        <p:spPr>
          <a:xfrm>
            <a:off x="1595437" y="851325"/>
            <a:ext cx="9715500" cy="5337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0"/>
              </a:lnSpc>
              <a:buFont typeface="Arial" panose="020B0604020202020204" pitchFamily="34" charset="0"/>
              <a:buNone/>
            </a:pPr>
            <a:r>
              <a:rPr lang="ko-KR" altLang="en-US" sz="80000" b="1" spc="4000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공생원共生園</a:t>
            </a:r>
            <a:endParaRPr lang="ja-JP" altLang="en-US" sz="80000" b="1" spc="4000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976892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3">
            <a:extLst>
              <a:ext uri="{FF2B5EF4-FFF2-40B4-BE49-F238E27FC236}">
                <a16:creationId xmlns:a16="http://schemas.microsoft.com/office/drawing/2014/main" id="{E952B40D-69AD-4D27-A77D-3C50876E8E90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⑫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310DCFE-8924-41A7-AF3E-D2AB9F17F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90" y="1420748"/>
            <a:ext cx="11080983" cy="543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61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736" y="1358899"/>
            <a:ext cx="8967789" cy="5337175"/>
          </a:xfrm>
        </p:spPr>
        <p:txBody>
          <a:bodyPr>
            <a:noAutofit/>
          </a:bodyPr>
          <a:lstStyle/>
          <a:p>
            <a:pPr marL="0" indent="0">
              <a:lnSpc>
                <a:spcPts val="21000"/>
              </a:lnSpc>
              <a:buNone/>
            </a:pPr>
            <a:r>
              <a:rPr lang="ko-KR" altLang="en-US" sz="22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하굿둑</a:t>
            </a:r>
            <a:endParaRPr lang="en-US" altLang="ko-KR" sz="22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21000"/>
              </a:lnSpc>
              <a:buNone/>
            </a:pPr>
            <a:r>
              <a:rPr lang="ko-KR" altLang="en-US" sz="22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河口堰</a:t>
            </a:r>
            <a:endParaRPr lang="ja-JP" altLang="en-US" sz="17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⑫</a:t>
            </a:r>
          </a:p>
        </p:txBody>
      </p:sp>
    </p:spTree>
    <p:extLst>
      <p:ext uri="{BB962C8B-B14F-4D97-AF65-F5344CB8AC3E}">
        <p14:creationId xmlns:p14="http://schemas.microsoft.com/office/powerpoint/2010/main" val="39751011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3">
            <a:extLst>
              <a:ext uri="{FF2B5EF4-FFF2-40B4-BE49-F238E27FC236}">
                <a16:creationId xmlns:a16="http://schemas.microsoft.com/office/drawing/2014/main" id="{E952B40D-69AD-4D27-A77D-3C50876E8E90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⑬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F1113BC-0618-4FF0-9260-2DCB5F6FEEA4}"/>
              </a:ext>
            </a:extLst>
          </p:cNvPr>
          <p:cNvSpPr txBox="1"/>
          <p:nvPr/>
        </p:nvSpPr>
        <p:spPr>
          <a:xfrm>
            <a:off x="8000539" y="74297"/>
            <a:ext cx="382474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8000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경전선 </a:t>
            </a:r>
            <a:endParaRPr kumimoji="1" lang="en-US" altLang="ko-KR" sz="8000" dirty="0">
              <a:solidFill>
                <a:srgbClr val="00B05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kumimoji="1" lang="ko-KR" altLang="en-US" sz="8000" dirty="0">
                <a:solidFill>
                  <a:srgbClr val="00B050"/>
                </a:solidFill>
                <a:latin typeface="ＭＳ 明朝" panose="02020609040205080304" pitchFamily="17" charset="-128"/>
              </a:rPr>
              <a:t>慶全線</a:t>
            </a:r>
            <a:endParaRPr kumimoji="1" lang="ja-JP" altLang="en-US" sz="8000" dirty="0">
              <a:solidFill>
                <a:srgbClr val="00B05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ja-JP" altLang="en-US" dirty="0">
              <a:solidFill>
                <a:srgbClr val="00B050"/>
              </a:solidFill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D658B0D-D07D-497B-89CA-5BDA269B78BC}"/>
              </a:ext>
            </a:extLst>
          </p:cNvPr>
          <p:cNvGrpSpPr/>
          <p:nvPr/>
        </p:nvGrpSpPr>
        <p:grpSpPr>
          <a:xfrm>
            <a:off x="1426599" y="74297"/>
            <a:ext cx="5218233" cy="6783703"/>
            <a:chOff x="2674374" y="74297"/>
            <a:chExt cx="5218233" cy="6783703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E132D7DA-ACD4-4BE1-931D-384215E40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4374" y="74297"/>
              <a:ext cx="5218233" cy="6783703"/>
            </a:xfrm>
            <a:prstGeom prst="rect">
              <a:avLst/>
            </a:prstGeom>
          </p:spPr>
        </p:pic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6BBE2809-097D-45DE-B981-3A2EBB8E9E99}"/>
                </a:ext>
              </a:extLst>
            </p:cNvPr>
            <p:cNvSpPr/>
            <p:nvPr/>
          </p:nvSpPr>
          <p:spPr>
            <a:xfrm>
              <a:off x="3726425" y="4621161"/>
              <a:ext cx="3618271" cy="140601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5C9EA69-63DD-4690-902A-A4124B19B6CD}"/>
              </a:ext>
            </a:extLst>
          </p:cNvPr>
          <p:cNvSpPr txBox="1"/>
          <p:nvPr/>
        </p:nvSpPr>
        <p:spPr>
          <a:xfrm>
            <a:off x="6784751" y="3121163"/>
            <a:ext cx="5407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絵本</a:t>
            </a:r>
            <a:r>
              <a:rPr kumimoji="1" lang="en-US" altLang="ja-JP" sz="48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53</a:t>
            </a:r>
            <a:r>
              <a:rPr kumimoji="1" lang="ja-JP" altLang="en-US" sz="48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ページ参照</a:t>
            </a:r>
          </a:p>
        </p:txBody>
      </p:sp>
    </p:spTree>
    <p:extLst>
      <p:ext uri="{BB962C8B-B14F-4D97-AF65-F5344CB8AC3E}">
        <p14:creationId xmlns:p14="http://schemas.microsoft.com/office/powerpoint/2010/main" val="6107824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3">
            <a:extLst>
              <a:ext uri="{FF2B5EF4-FFF2-40B4-BE49-F238E27FC236}">
                <a16:creationId xmlns:a16="http://schemas.microsoft.com/office/drawing/2014/main" id="{E952B40D-69AD-4D27-A77D-3C50876E8E90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⑬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271239-C927-4EF2-ABDE-670935A6E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13" y="98323"/>
            <a:ext cx="10134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518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3">
            <a:extLst>
              <a:ext uri="{FF2B5EF4-FFF2-40B4-BE49-F238E27FC236}">
                <a16:creationId xmlns:a16="http://schemas.microsoft.com/office/drawing/2014/main" id="{E952B40D-69AD-4D27-A77D-3C50876E8E90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⑭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2C96A4F-AC23-4D6F-B0F0-9C9C97DA0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006" y="0"/>
            <a:ext cx="5016137" cy="282157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E0F0136-9098-4D68-8B36-68EAB6F68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144" y="263525"/>
            <a:ext cx="5016137" cy="282157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021D37C-0A4E-4601-8A11-F8B8C87C5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06" y="2999286"/>
            <a:ext cx="5016137" cy="282157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FA03ADE-94E1-4502-964A-F8A58DAE3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996" y="3313611"/>
            <a:ext cx="5558004" cy="3126377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F997ED9-AABE-4795-B555-EBFA1C4922E9}"/>
              </a:ext>
            </a:extLst>
          </p:cNvPr>
          <p:cNvSpPr/>
          <p:nvPr/>
        </p:nvSpPr>
        <p:spPr>
          <a:xfrm>
            <a:off x="4908208" y="5998572"/>
            <a:ext cx="1544012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600"/>
              </a:lnSpc>
            </a:pPr>
            <a:r>
              <a:rPr lang="ko-KR" altLang="en-US" sz="5400" b="1">
                <a:solidFill>
                  <a:srgbClr val="00B05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추노</a:t>
            </a:r>
            <a:endParaRPr lang="ja-JP" altLang="en-US" sz="5400" b="1" dirty="0">
              <a:solidFill>
                <a:srgbClr val="00B05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33878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268" y="1263649"/>
            <a:ext cx="8653464" cy="5337175"/>
          </a:xfrm>
        </p:spPr>
        <p:txBody>
          <a:bodyPr>
            <a:noAutofit/>
          </a:bodyPr>
          <a:lstStyle/>
          <a:p>
            <a:pPr marL="0" indent="0">
              <a:lnSpc>
                <a:spcPts val="21000"/>
              </a:lnSpc>
              <a:buNone/>
            </a:pPr>
            <a:r>
              <a:rPr lang="ko-KR" altLang="en-US" sz="20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운주사</a:t>
            </a:r>
            <a:endParaRPr lang="en-US" altLang="ko-KR" sz="20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21000"/>
              </a:lnSpc>
              <a:buNone/>
            </a:pPr>
            <a:r>
              <a:rPr lang="ko-KR" altLang="en-US" sz="20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雲住寺</a:t>
            </a:r>
          </a:p>
        </p:txBody>
      </p:sp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366712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⑭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60CAB44-A77A-47EF-91C3-7EABA2F65F40}"/>
              </a:ext>
            </a:extLst>
          </p:cNvPr>
          <p:cNvSpPr/>
          <p:nvPr/>
        </p:nvSpPr>
        <p:spPr>
          <a:xfrm>
            <a:off x="1971786" y="171451"/>
            <a:ext cx="2903359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600"/>
              </a:lnSpc>
            </a:pPr>
            <a:r>
              <a:rPr lang="ko-KR" altLang="en-US" sz="5400" b="1" dirty="0">
                <a:solidFill>
                  <a:srgbClr val="00B05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천불천답</a:t>
            </a:r>
            <a:endParaRPr lang="ja-JP" altLang="en-US" sz="5400" b="1" dirty="0">
              <a:solidFill>
                <a:srgbClr val="00B05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02493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823912" y="1680736"/>
            <a:ext cx="27479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담양군</a:t>
            </a:r>
          </a:p>
          <a:p>
            <a:pPr algn="ctr"/>
            <a:r>
              <a:rPr lang="ko-KR" altLang="en-US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潭陽郡</a:t>
            </a:r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33CBCD8D-EE5A-437C-96B7-4839D1AE1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70" y="418674"/>
            <a:ext cx="7150669" cy="5363002"/>
          </a:xfr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7F757E3-78D1-4462-ABB8-771B740316CE}"/>
              </a:ext>
            </a:extLst>
          </p:cNvPr>
          <p:cNvSpPr/>
          <p:nvPr/>
        </p:nvSpPr>
        <p:spPr>
          <a:xfrm>
            <a:off x="190611" y="3233311"/>
            <a:ext cx="4676664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600"/>
              </a:lnSpc>
            </a:pPr>
            <a:r>
              <a:rPr lang="ko-KR" altLang="en-US" sz="5400" b="1" dirty="0">
                <a:solidFill>
                  <a:srgbClr val="00B05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죽녹원</a:t>
            </a:r>
            <a:r>
              <a:rPr lang="ja-JP" altLang="en-US" sz="5400" b="1" dirty="0">
                <a:solidFill>
                  <a:srgbClr val="00B05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竹緑苑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FE9C09F-2A6E-44D1-9C3B-1858BEF99878}"/>
              </a:ext>
            </a:extLst>
          </p:cNvPr>
          <p:cNvGrpSpPr/>
          <p:nvPr/>
        </p:nvGrpSpPr>
        <p:grpSpPr>
          <a:xfrm>
            <a:off x="190611" y="127000"/>
            <a:ext cx="4463653" cy="1553736"/>
            <a:chOff x="95647" y="-47625"/>
            <a:chExt cx="4463653" cy="1553736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16064A8B-DC8B-42FF-805F-65D2ACF52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7" y="-47625"/>
              <a:ext cx="4463653" cy="1552575"/>
            </a:xfrm>
            <a:prstGeom prst="rect">
              <a:avLst/>
            </a:prstGeom>
          </p:spPr>
        </p:pic>
        <p:sp>
          <p:nvSpPr>
            <p:cNvPr id="9" name="タイトル 3">
              <a:extLst>
                <a:ext uri="{FF2B5EF4-FFF2-40B4-BE49-F238E27FC236}">
                  <a16:creationId xmlns:a16="http://schemas.microsoft.com/office/drawing/2014/main" id="{2A85B7DE-AADC-4C26-8587-DD62E48AC32C}"/>
                </a:ext>
              </a:extLst>
            </p:cNvPr>
            <p:cNvSpPr txBox="1">
              <a:spLocks/>
            </p:cNvSpPr>
            <p:nvPr/>
          </p:nvSpPr>
          <p:spPr>
            <a:xfrm>
              <a:off x="644636" y="180548"/>
              <a:ext cx="3305175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ja-JP" altLang="en-US" sz="2800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ようこのアルバム</a:t>
              </a:r>
              <a:endParaRPr lang="ko-KR" altLang="en-US" sz="28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1653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5D377AC-723B-409A-8F8F-A145CB456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0"/>
            <a:ext cx="8845261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7A563B2-262F-4D43-A93E-060A660F6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250825"/>
            <a:ext cx="2628900" cy="942975"/>
          </a:xfrm>
        </p:spPr>
        <p:txBody>
          <a:bodyPr/>
          <a:lstStyle/>
          <a:p>
            <a:pPr>
              <a:lnSpc>
                <a:spcPts val="4600"/>
              </a:lnSpc>
            </a:pPr>
            <a:r>
              <a:rPr kumimoji="1" lang="en-US" altLang="ja-JP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18-19</a:t>
            </a:r>
            <a:endParaRPr kumimoji="1" lang="ja-JP" altLang="en-US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07343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A65DEFE-68DA-4325-AB99-AD314C2E1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099" y="0"/>
            <a:ext cx="8089901" cy="606742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F7AE5A3-68EF-4E00-9B95-642CECD66AEB}"/>
              </a:ext>
            </a:extLst>
          </p:cNvPr>
          <p:cNvSpPr/>
          <p:nvPr/>
        </p:nvSpPr>
        <p:spPr>
          <a:xfrm>
            <a:off x="0" y="5215076"/>
            <a:ext cx="4990469" cy="1528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600"/>
              </a:lnSpc>
            </a:pPr>
            <a:r>
              <a:rPr lang="ko-KR" altLang="en-US" sz="5400" b="1" dirty="0">
                <a:solidFill>
                  <a:srgbClr val="00B05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韓国歌辞文学館</a:t>
            </a:r>
            <a:endParaRPr lang="en-US" altLang="ko-KR" sz="5400" b="1" dirty="0">
              <a:solidFill>
                <a:srgbClr val="00B050"/>
              </a:solidFill>
              <a:ea typeface="Batang" panose="02030600000101010101" pitchFamily="18" charset="-127"/>
              <a:cs typeface="Batang" panose="02030600000101010101" pitchFamily="18" charset="-127"/>
            </a:endParaRPr>
          </a:p>
          <a:p>
            <a:pPr>
              <a:lnSpc>
                <a:spcPts val="5600"/>
              </a:lnSpc>
            </a:pPr>
            <a:r>
              <a:rPr lang="ko-KR" altLang="en-US" sz="5400" b="1" dirty="0">
                <a:solidFill>
                  <a:srgbClr val="00B05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한국가사문학관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CE11B46-2A68-4BFD-9F8C-BC2EDC3FBA19}"/>
              </a:ext>
            </a:extLst>
          </p:cNvPr>
          <p:cNvGrpSpPr/>
          <p:nvPr/>
        </p:nvGrpSpPr>
        <p:grpSpPr>
          <a:xfrm>
            <a:off x="248047" y="114300"/>
            <a:ext cx="4463653" cy="1553736"/>
            <a:chOff x="95647" y="-47625"/>
            <a:chExt cx="4463653" cy="1553736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CB32436A-46AF-4DF1-8521-5020686F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7" y="-47625"/>
              <a:ext cx="4463653" cy="1552575"/>
            </a:xfrm>
            <a:prstGeom prst="rect">
              <a:avLst/>
            </a:prstGeom>
          </p:spPr>
        </p:pic>
        <p:sp>
          <p:nvSpPr>
            <p:cNvPr id="9" name="タイトル 3">
              <a:extLst>
                <a:ext uri="{FF2B5EF4-FFF2-40B4-BE49-F238E27FC236}">
                  <a16:creationId xmlns:a16="http://schemas.microsoft.com/office/drawing/2014/main" id="{47C7F671-8790-4DBC-8C26-E9FCA1B3E6D1}"/>
                </a:ext>
              </a:extLst>
            </p:cNvPr>
            <p:cNvSpPr txBox="1">
              <a:spLocks/>
            </p:cNvSpPr>
            <p:nvPr/>
          </p:nvSpPr>
          <p:spPr>
            <a:xfrm>
              <a:off x="644636" y="180548"/>
              <a:ext cx="3305175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ja-JP" altLang="en-US" sz="2800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ようこのアルバム</a:t>
              </a:r>
              <a:endParaRPr lang="ko-KR" altLang="en-US" sz="28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31412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0D0D8C1-FFD8-4C3E-800E-F7A45FE98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464" y="342473"/>
            <a:ext cx="8673327" cy="650499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F7AE5A3-68EF-4E00-9B95-642CECD66AEB}"/>
              </a:ext>
            </a:extLst>
          </p:cNvPr>
          <p:cNvSpPr/>
          <p:nvPr/>
        </p:nvSpPr>
        <p:spPr>
          <a:xfrm>
            <a:off x="152400" y="5933222"/>
            <a:ext cx="3100529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600"/>
              </a:lnSpc>
            </a:pPr>
            <a:r>
              <a:rPr lang="ko-KR" altLang="en-US" sz="5400" b="1" dirty="0">
                <a:solidFill>
                  <a:srgbClr val="00B05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증도 曾島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CE11B46-2A68-4BFD-9F8C-BC2EDC3FBA19}"/>
              </a:ext>
            </a:extLst>
          </p:cNvPr>
          <p:cNvGrpSpPr/>
          <p:nvPr/>
        </p:nvGrpSpPr>
        <p:grpSpPr>
          <a:xfrm>
            <a:off x="248047" y="114300"/>
            <a:ext cx="4463653" cy="1553736"/>
            <a:chOff x="95647" y="-47625"/>
            <a:chExt cx="4463653" cy="1553736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CB32436A-46AF-4DF1-8521-5020686F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7" y="-47625"/>
              <a:ext cx="4463653" cy="1552575"/>
            </a:xfrm>
            <a:prstGeom prst="rect">
              <a:avLst/>
            </a:prstGeom>
          </p:spPr>
        </p:pic>
        <p:sp>
          <p:nvSpPr>
            <p:cNvPr id="9" name="タイトル 3">
              <a:extLst>
                <a:ext uri="{FF2B5EF4-FFF2-40B4-BE49-F238E27FC236}">
                  <a16:creationId xmlns:a16="http://schemas.microsoft.com/office/drawing/2014/main" id="{47C7F671-8790-4DBC-8C26-E9FCA1B3E6D1}"/>
                </a:ext>
              </a:extLst>
            </p:cNvPr>
            <p:cNvSpPr txBox="1">
              <a:spLocks/>
            </p:cNvSpPr>
            <p:nvPr/>
          </p:nvSpPr>
          <p:spPr>
            <a:xfrm>
              <a:off x="644636" y="180548"/>
              <a:ext cx="3305175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ja-JP" altLang="en-US" sz="2800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ようこのアルバム</a:t>
              </a:r>
              <a:endParaRPr lang="ko-KR" altLang="en-US" sz="28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F555E9E-5CAA-48AE-A5C0-EF61D23BCEB5}"/>
              </a:ext>
            </a:extLst>
          </p:cNvPr>
          <p:cNvSpPr/>
          <p:nvPr/>
        </p:nvSpPr>
        <p:spPr>
          <a:xfrm>
            <a:off x="250984" y="2380397"/>
            <a:ext cx="2903359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600"/>
              </a:lnSpc>
            </a:pPr>
            <a:r>
              <a:rPr lang="ko-KR" altLang="en-US" sz="5400" b="1" dirty="0">
                <a:solidFill>
                  <a:srgbClr val="FF000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갯벌干潟</a:t>
            </a:r>
          </a:p>
        </p:txBody>
      </p:sp>
    </p:spTree>
    <p:extLst>
      <p:ext uri="{BB962C8B-B14F-4D97-AF65-F5344CB8AC3E}">
        <p14:creationId xmlns:p14="http://schemas.microsoft.com/office/powerpoint/2010/main" val="32126391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31648E7-D28F-4426-A769-CD9BA7377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-76200"/>
            <a:ext cx="9245600" cy="69342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F7AE5A3-68EF-4E00-9B95-642CECD66AEB}"/>
              </a:ext>
            </a:extLst>
          </p:cNvPr>
          <p:cNvSpPr/>
          <p:nvPr/>
        </p:nvSpPr>
        <p:spPr>
          <a:xfrm>
            <a:off x="0" y="5933222"/>
            <a:ext cx="3100529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600"/>
              </a:lnSpc>
            </a:pPr>
            <a:r>
              <a:rPr lang="ko-KR" altLang="en-US" sz="5400" b="1" dirty="0">
                <a:solidFill>
                  <a:srgbClr val="00B05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증도 曾島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CE11B46-2A68-4BFD-9F8C-BC2EDC3FBA19}"/>
              </a:ext>
            </a:extLst>
          </p:cNvPr>
          <p:cNvGrpSpPr/>
          <p:nvPr/>
        </p:nvGrpSpPr>
        <p:grpSpPr>
          <a:xfrm>
            <a:off x="248047" y="114300"/>
            <a:ext cx="4463653" cy="1553736"/>
            <a:chOff x="95647" y="-47625"/>
            <a:chExt cx="4463653" cy="1553736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CB32436A-46AF-4DF1-8521-5020686F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7" y="-47625"/>
              <a:ext cx="4463653" cy="1552575"/>
            </a:xfrm>
            <a:prstGeom prst="rect">
              <a:avLst/>
            </a:prstGeom>
          </p:spPr>
        </p:pic>
        <p:sp>
          <p:nvSpPr>
            <p:cNvPr id="9" name="タイトル 3">
              <a:extLst>
                <a:ext uri="{FF2B5EF4-FFF2-40B4-BE49-F238E27FC236}">
                  <a16:creationId xmlns:a16="http://schemas.microsoft.com/office/drawing/2014/main" id="{47C7F671-8790-4DBC-8C26-E9FCA1B3E6D1}"/>
                </a:ext>
              </a:extLst>
            </p:cNvPr>
            <p:cNvSpPr txBox="1">
              <a:spLocks/>
            </p:cNvSpPr>
            <p:nvPr/>
          </p:nvSpPr>
          <p:spPr>
            <a:xfrm>
              <a:off x="644636" y="180548"/>
              <a:ext cx="3305175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ja-JP" altLang="en-US" sz="2800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ようこのアルバム</a:t>
              </a:r>
              <a:endParaRPr lang="ko-KR" altLang="en-US" sz="28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58824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4BFC99E-D9B2-4E4B-9CDB-DC4A46263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124450" cy="6832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F7AE5A3-68EF-4E00-9B95-642CECD66AEB}"/>
              </a:ext>
            </a:extLst>
          </p:cNvPr>
          <p:cNvSpPr/>
          <p:nvPr/>
        </p:nvSpPr>
        <p:spPr>
          <a:xfrm>
            <a:off x="0" y="5933222"/>
            <a:ext cx="3100529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600"/>
              </a:lnSpc>
            </a:pPr>
            <a:r>
              <a:rPr lang="ko-KR" altLang="en-US" sz="5400" b="1" dirty="0">
                <a:solidFill>
                  <a:srgbClr val="00B05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증도 曾島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CE11B46-2A68-4BFD-9F8C-BC2EDC3FBA19}"/>
              </a:ext>
            </a:extLst>
          </p:cNvPr>
          <p:cNvGrpSpPr/>
          <p:nvPr/>
        </p:nvGrpSpPr>
        <p:grpSpPr>
          <a:xfrm>
            <a:off x="248047" y="114300"/>
            <a:ext cx="4463653" cy="1553736"/>
            <a:chOff x="95647" y="-47625"/>
            <a:chExt cx="4463653" cy="1553736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CB32436A-46AF-4DF1-8521-5020686F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7" y="-47625"/>
              <a:ext cx="4463653" cy="1552575"/>
            </a:xfrm>
            <a:prstGeom prst="rect">
              <a:avLst/>
            </a:prstGeom>
          </p:spPr>
        </p:pic>
        <p:sp>
          <p:nvSpPr>
            <p:cNvPr id="9" name="タイトル 3">
              <a:extLst>
                <a:ext uri="{FF2B5EF4-FFF2-40B4-BE49-F238E27FC236}">
                  <a16:creationId xmlns:a16="http://schemas.microsoft.com/office/drawing/2014/main" id="{47C7F671-8790-4DBC-8C26-E9FCA1B3E6D1}"/>
                </a:ext>
              </a:extLst>
            </p:cNvPr>
            <p:cNvSpPr txBox="1">
              <a:spLocks/>
            </p:cNvSpPr>
            <p:nvPr/>
          </p:nvSpPr>
          <p:spPr>
            <a:xfrm>
              <a:off x="644636" y="180548"/>
              <a:ext cx="3305175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ja-JP" altLang="en-US" sz="2800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ようこのアルバム</a:t>
              </a:r>
              <a:endParaRPr lang="ko-KR" altLang="en-US" sz="28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pic>
        <p:nvPicPr>
          <p:cNvPr id="3" name="グラフィックス 2">
            <a:extLst>
              <a:ext uri="{FF2B5EF4-FFF2-40B4-BE49-F238E27FC236}">
                <a16:creationId xmlns:a16="http://schemas.microsoft.com/office/drawing/2014/main" id="{2650063F-E9DE-4D09-8DF8-760FEE2C16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07171" y="1666875"/>
            <a:ext cx="73342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227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F7AE5A3-68EF-4E00-9B95-642CECD66AEB}"/>
              </a:ext>
            </a:extLst>
          </p:cNvPr>
          <p:cNvSpPr/>
          <p:nvPr/>
        </p:nvSpPr>
        <p:spPr>
          <a:xfrm>
            <a:off x="1" y="5933222"/>
            <a:ext cx="3162300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600"/>
              </a:lnSpc>
            </a:pPr>
            <a:r>
              <a:rPr lang="ko-KR" altLang="en-US" sz="5400" b="1" dirty="0">
                <a:solidFill>
                  <a:srgbClr val="00B05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무안 務安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CE11B46-2A68-4BFD-9F8C-BC2EDC3FBA19}"/>
              </a:ext>
            </a:extLst>
          </p:cNvPr>
          <p:cNvGrpSpPr/>
          <p:nvPr/>
        </p:nvGrpSpPr>
        <p:grpSpPr>
          <a:xfrm>
            <a:off x="248047" y="114300"/>
            <a:ext cx="4463653" cy="1553736"/>
            <a:chOff x="95647" y="-47625"/>
            <a:chExt cx="4463653" cy="1553736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CB32436A-46AF-4DF1-8521-5020686F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7" y="-47625"/>
              <a:ext cx="4463653" cy="1552575"/>
            </a:xfrm>
            <a:prstGeom prst="rect">
              <a:avLst/>
            </a:prstGeom>
          </p:spPr>
        </p:pic>
        <p:sp>
          <p:nvSpPr>
            <p:cNvPr id="9" name="タイトル 3">
              <a:extLst>
                <a:ext uri="{FF2B5EF4-FFF2-40B4-BE49-F238E27FC236}">
                  <a16:creationId xmlns:a16="http://schemas.microsoft.com/office/drawing/2014/main" id="{47C7F671-8790-4DBC-8C26-E9FCA1B3E6D1}"/>
                </a:ext>
              </a:extLst>
            </p:cNvPr>
            <p:cNvSpPr txBox="1">
              <a:spLocks/>
            </p:cNvSpPr>
            <p:nvPr/>
          </p:nvSpPr>
          <p:spPr>
            <a:xfrm>
              <a:off x="644636" y="180548"/>
              <a:ext cx="3305175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ja-JP" altLang="en-US" sz="2800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ようこのアルバム</a:t>
              </a:r>
              <a:endParaRPr lang="ko-KR" altLang="en-US" sz="28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0C7F776C-FF75-4F05-AB7B-344C6DD323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5" t="6072" r="8389" b="6738"/>
          <a:stretch/>
        </p:blipFill>
        <p:spPr>
          <a:xfrm rot="21600000">
            <a:off x="5943600" y="-29945"/>
            <a:ext cx="4958080" cy="6903355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9A2CF58-F9FF-4019-8062-0279D400225B}"/>
              </a:ext>
            </a:extLst>
          </p:cNvPr>
          <p:cNvSpPr/>
          <p:nvPr/>
        </p:nvSpPr>
        <p:spPr>
          <a:xfrm>
            <a:off x="688357" y="2339757"/>
            <a:ext cx="3583032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600"/>
              </a:lnSpc>
            </a:pPr>
            <a:r>
              <a:rPr lang="ko-KR" altLang="en-US" sz="5400" b="1" dirty="0">
                <a:solidFill>
                  <a:srgbClr val="FF000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흑미삼계탕</a:t>
            </a:r>
          </a:p>
        </p:txBody>
      </p:sp>
    </p:spTree>
    <p:extLst>
      <p:ext uri="{BB962C8B-B14F-4D97-AF65-F5344CB8AC3E}">
        <p14:creationId xmlns:p14="http://schemas.microsoft.com/office/powerpoint/2010/main" val="15194881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F7AE5A3-68EF-4E00-9B95-642CECD66AEB}"/>
              </a:ext>
            </a:extLst>
          </p:cNvPr>
          <p:cNvSpPr/>
          <p:nvPr/>
        </p:nvSpPr>
        <p:spPr>
          <a:xfrm>
            <a:off x="1" y="5933222"/>
            <a:ext cx="3162300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600"/>
              </a:lnSpc>
            </a:pPr>
            <a:r>
              <a:rPr lang="ko-KR" altLang="en-US" sz="5400" b="1" dirty="0">
                <a:solidFill>
                  <a:srgbClr val="00B05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무안 務安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CE11B46-2A68-4BFD-9F8C-BC2EDC3FBA19}"/>
              </a:ext>
            </a:extLst>
          </p:cNvPr>
          <p:cNvGrpSpPr/>
          <p:nvPr/>
        </p:nvGrpSpPr>
        <p:grpSpPr>
          <a:xfrm>
            <a:off x="248047" y="114300"/>
            <a:ext cx="4463653" cy="1553736"/>
            <a:chOff x="95647" y="-47625"/>
            <a:chExt cx="4463653" cy="1553736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CB32436A-46AF-4DF1-8521-5020686F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7" y="-47625"/>
              <a:ext cx="4463653" cy="1552575"/>
            </a:xfrm>
            <a:prstGeom prst="rect">
              <a:avLst/>
            </a:prstGeom>
          </p:spPr>
        </p:pic>
        <p:sp>
          <p:nvSpPr>
            <p:cNvPr id="9" name="タイトル 3">
              <a:extLst>
                <a:ext uri="{FF2B5EF4-FFF2-40B4-BE49-F238E27FC236}">
                  <a16:creationId xmlns:a16="http://schemas.microsoft.com/office/drawing/2014/main" id="{47C7F671-8790-4DBC-8C26-E9FCA1B3E6D1}"/>
                </a:ext>
              </a:extLst>
            </p:cNvPr>
            <p:cNvSpPr txBox="1">
              <a:spLocks/>
            </p:cNvSpPr>
            <p:nvPr/>
          </p:nvSpPr>
          <p:spPr>
            <a:xfrm>
              <a:off x="644636" y="180548"/>
              <a:ext cx="3305175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ja-JP" altLang="en-US" sz="2800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ようこのアルバム</a:t>
              </a:r>
              <a:endParaRPr lang="ko-KR" altLang="en-US" sz="28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0C7F776C-FF75-4F05-AB7B-344C6DD323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5" t="6072" r="8389" b="6738"/>
          <a:stretch/>
        </p:blipFill>
        <p:spPr>
          <a:xfrm rot="21600000">
            <a:off x="1899523" y="2439225"/>
            <a:ext cx="2473820" cy="3444410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9A2CF58-F9FF-4019-8062-0279D400225B}"/>
              </a:ext>
            </a:extLst>
          </p:cNvPr>
          <p:cNvSpPr/>
          <p:nvPr/>
        </p:nvSpPr>
        <p:spPr>
          <a:xfrm>
            <a:off x="519179" y="1579160"/>
            <a:ext cx="3583032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600"/>
              </a:lnSpc>
            </a:pPr>
            <a:r>
              <a:rPr lang="ko-KR" altLang="en-US" sz="5400" b="1" dirty="0">
                <a:solidFill>
                  <a:srgbClr val="FF000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흑미삼계탕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9ECCCF5-2070-492F-B096-97642477A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0"/>
            <a:ext cx="73660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337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13C3EEC-D3A3-4887-9CEA-CE8041E17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574" y="0"/>
            <a:ext cx="8832426" cy="662432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F7AE5A3-68EF-4E00-9B95-642CECD66AEB}"/>
              </a:ext>
            </a:extLst>
          </p:cNvPr>
          <p:cNvSpPr/>
          <p:nvPr/>
        </p:nvSpPr>
        <p:spPr>
          <a:xfrm>
            <a:off x="1" y="5933222"/>
            <a:ext cx="3162300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600"/>
              </a:lnSpc>
            </a:pPr>
            <a:r>
              <a:rPr lang="ko-KR" altLang="en-US" sz="5400" b="1" dirty="0">
                <a:solidFill>
                  <a:srgbClr val="00B05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무안 務安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CE11B46-2A68-4BFD-9F8C-BC2EDC3FBA19}"/>
              </a:ext>
            </a:extLst>
          </p:cNvPr>
          <p:cNvGrpSpPr/>
          <p:nvPr/>
        </p:nvGrpSpPr>
        <p:grpSpPr>
          <a:xfrm>
            <a:off x="248047" y="114300"/>
            <a:ext cx="4463653" cy="1553736"/>
            <a:chOff x="95647" y="-47625"/>
            <a:chExt cx="4463653" cy="1553736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CB32436A-46AF-4DF1-8521-5020686F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7" y="-47625"/>
              <a:ext cx="4463653" cy="1552575"/>
            </a:xfrm>
            <a:prstGeom prst="rect">
              <a:avLst/>
            </a:prstGeom>
          </p:spPr>
        </p:pic>
        <p:sp>
          <p:nvSpPr>
            <p:cNvPr id="9" name="タイトル 3">
              <a:extLst>
                <a:ext uri="{FF2B5EF4-FFF2-40B4-BE49-F238E27FC236}">
                  <a16:creationId xmlns:a16="http://schemas.microsoft.com/office/drawing/2014/main" id="{47C7F671-8790-4DBC-8C26-E9FCA1B3E6D1}"/>
                </a:ext>
              </a:extLst>
            </p:cNvPr>
            <p:cNvSpPr txBox="1">
              <a:spLocks/>
            </p:cNvSpPr>
            <p:nvPr/>
          </p:nvSpPr>
          <p:spPr>
            <a:xfrm>
              <a:off x="644636" y="180548"/>
              <a:ext cx="3305175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ja-JP" altLang="en-US" sz="2800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ようこのアルバム</a:t>
              </a:r>
              <a:endParaRPr lang="ko-KR" altLang="en-US" sz="28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9A2CF58-F9FF-4019-8062-0279D400225B}"/>
              </a:ext>
            </a:extLst>
          </p:cNvPr>
          <p:cNvSpPr/>
          <p:nvPr/>
        </p:nvSpPr>
        <p:spPr>
          <a:xfrm>
            <a:off x="519179" y="1579160"/>
            <a:ext cx="3583032" cy="1528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600"/>
              </a:lnSpc>
            </a:pPr>
            <a:r>
              <a:rPr lang="ko-KR" altLang="en-US" sz="5400" b="1" dirty="0">
                <a:solidFill>
                  <a:srgbClr val="FF000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회산백련지</a:t>
            </a:r>
            <a:endParaRPr lang="en-US" altLang="ko-KR" sz="5400" b="1" dirty="0">
              <a:solidFill>
                <a:srgbClr val="FF0000"/>
              </a:solidFill>
              <a:ea typeface="Batang" panose="02030600000101010101" pitchFamily="18" charset="-127"/>
              <a:cs typeface="Batang" panose="02030600000101010101" pitchFamily="18" charset="-127"/>
            </a:endParaRPr>
          </a:p>
          <a:p>
            <a:pPr>
              <a:lnSpc>
                <a:spcPts val="5600"/>
              </a:lnSpc>
            </a:pPr>
            <a:r>
              <a:rPr lang="ja-JP" altLang="en-US" sz="5400" b="1" dirty="0">
                <a:solidFill>
                  <a:srgbClr val="FF000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回山白蓮池</a:t>
            </a:r>
            <a:endParaRPr lang="ko-KR" altLang="en-US" sz="5400" b="1" dirty="0">
              <a:solidFill>
                <a:srgbClr val="FF0000"/>
              </a:solidFill>
              <a:ea typeface="Batang" panose="02030600000101010101" pitchFamily="18" charset="-127"/>
              <a:cs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118065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878A94B-E82E-4FA6-9761-5A6B7761C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0"/>
            <a:ext cx="9144000" cy="6858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F7AE5A3-68EF-4E00-9B95-642CECD66AEB}"/>
              </a:ext>
            </a:extLst>
          </p:cNvPr>
          <p:cNvSpPr/>
          <p:nvPr/>
        </p:nvSpPr>
        <p:spPr>
          <a:xfrm>
            <a:off x="1" y="5933222"/>
            <a:ext cx="3162300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600"/>
              </a:lnSpc>
            </a:pPr>
            <a:r>
              <a:rPr lang="ko-KR" altLang="en-US" sz="5400" b="1" dirty="0">
                <a:solidFill>
                  <a:srgbClr val="00B05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무안 務安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CE11B46-2A68-4BFD-9F8C-BC2EDC3FBA19}"/>
              </a:ext>
            </a:extLst>
          </p:cNvPr>
          <p:cNvGrpSpPr/>
          <p:nvPr/>
        </p:nvGrpSpPr>
        <p:grpSpPr>
          <a:xfrm>
            <a:off x="86122" y="76200"/>
            <a:ext cx="4463653" cy="1553736"/>
            <a:chOff x="95647" y="-47625"/>
            <a:chExt cx="4463653" cy="1553736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CB32436A-46AF-4DF1-8521-5020686F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7" y="-47625"/>
              <a:ext cx="4463653" cy="1552575"/>
            </a:xfrm>
            <a:prstGeom prst="rect">
              <a:avLst/>
            </a:prstGeom>
          </p:spPr>
        </p:pic>
        <p:sp>
          <p:nvSpPr>
            <p:cNvPr id="9" name="タイトル 3">
              <a:extLst>
                <a:ext uri="{FF2B5EF4-FFF2-40B4-BE49-F238E27FC236}">
                  <a16:creationId xmlns:a16="http://schemas.microsoft.com/office/drawing/2014/main" id="{47C7F671-8790-4DBC-8C26-E9FCA1B3E6D1}"/>
                </a:ext>
              </a:extLst>
            </p:cNvPr>
            <p:cNvSpPr txBox="1">
              <a:spLocks/>
            </p:cNvSpPr>
            <p:nvPr/>
          </p:nvSpPr>
          <p:spPr>
            <a:xfrm>
              <a:off x="644636" y="180548"/>
              <a:ext cx="3305175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ja-JP" altLang="en-US" sz="2800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ようこのアルバム</a:t>
              </a:r>
              <a:endParaRPr lang="ko-KR" altLang="en-US" sz="28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50509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5AE40FF-6ED7-4D9E-9934-DB8F7A3D0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-1"/>
            <a:ext cx="9144001" cy="685800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F7AE5A3-68EF-4E00-9B95-642CECD66AEB}"/>
              </a:ext>
            </a:extLst>
          </p:cNvPr>
          <p:cNvSpPr/>
          <p:nvPr/>
        </p:nvSpPr>
        <p:spPr>
          <a:xfrm>
            <a:off x="1" y="5933222"/>
            <a:ext cx="3162300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600"/>
              </a:lnSpc>
            </a:pPr>
            <a:r>
              <a:rPr lang="ko-KR" altLang="en-US" sz="5400" b="1" dirty="0">
                <a:solidFill>
                  <a:srgbClr val="00B05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무안 務安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CE11B46-2A68-4BFD-9F8C-BC2EDC3FBA19}"/>
              </a:ext>
            </a:extLst>
          </p:cNvPr>
          <p:cNvGrpSpPr/>
          <p:nvPr/>
        </p:nvGrpSpPr>
        <p:grpSpPr>
          <a:xfrm>
            <a:off x="86122" y="0"/>
            <a:ext cx="4463653" cy="1553736"/>
            <a:chOff x="95647" y="-47625"/>
            <a:chExt cx="4463653" cy="1553736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CB32436A-46AF-4DF1-8521-5020686F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7" y="-47625"/>
              <a:ext cx="4463653" cy="1552575"/>
            </a:xfrm>
            <a:prstGeom prst="rect">
              <a:avLst/>
            </a:prstGeom>
          </p:spPr>
        </p:pic>
        <p:sp>
          <p:nvSpPr>
            <p:cNvPr id="9" name="タイトル 3">
              <a:extLst>
                <a:ext uri="{FF2B5EF4-FFF2-40B4-BE49-F238E27FC236}">
                  <a16:creationId xmlns:a16="http://schemas.microsoft.com/office/drawing/2014/main" id="{47C7F671-8790-4DBC-8C26-E9FCA1B3E6D1}"/>
                </a:ext>
              </a:extLst>
            </p:cNvPr>
            <p:cNvSpPr txBox="1">
              <a:spLocks/>
            </p:cNvSpPr>
            <p:nvPr/>
          </p:nvSpPr>
          <p:spPr>
            <a:xfrm>
              <a:off x="644636" y="180548"/>
              <a:ext cx="3305175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ja-JP" altLang="en-US" sz="2800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ようこのアルバム</a:t>
              </a:r>
              <a:endParaRPr lang="ko-KR" altLang="en-US" sz="28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63159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9FAFA48-0687-413A-A691-D0B34241C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F7AE5A3-68EF-4E00-9B95-642CECD66AEB}"/>
              </a:ext>
            </a:extLst>
          </p:cNvPr>
          <p:cNvSpPr/>
          <p:nvPr/>
        </p:nvSpPr>
        <p:spPr>
          <a:xfrm>
            <a:off x="0" y="5933222"/>
            <a:ext cx="2903359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600"/>
              </a:lnSpc>
            </a:pPr>
            <a:r>
              <a:rPr lang="ko-KR" altLang="en-US" sz="5400" b="1" dirty="0">
                <a:solidFill>
                  <a:srgbClr val="00B05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목포木浦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CE11B46-2A68-4BFD-9F8C-BC2EDC3FBA19}"/>
              </a:ext>
            </a:extLst>
          </p:cNvPr>
          <p:cNvGrpSpPr/>
          <p:nvPr/>
        </p:nvGrpSpPr>
        <p:grpSpPr>
          <a:xfrm>
            <a:off x="248047" y="114300"/>
            <a:ext cx="4463653" cy="1553736"/>
            <a:chOff x="95647" y="-47625"/>
            <a:chExt cx="4463653" cy="1553736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CB32436A-46AF-4DF1-8521-5020686F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7" y="-47625"/>
              <a:ext cx="4463653" cy="1552575"/>
            </a:xfrm>
            <a:prstGeom prst="rect">
              <a:avLst/>
            </a:prstGeom>
          </p:spPr>
        </p:pic>
        <p:sp>
          <p:nvSpPr>
            <p:cNvPr id="9" name="タイトル 3">
              <a:extLst>
                <a:ext uri="{FF2B5EF4-FFF2-40B4-BE49-F238E27FC236}">
                  <a16:creationId xmlns:a16="http://schemas.microsoft.com/office/drawing/2014/main" id="{47C7F671-8790-4DBC-8C26-E9FCA1B3E6D1}"/>
                </a:ext>
              </a:extLst>
            </p:cNvPr>
            <p:cNvSpPr txBox="1">
              <a:spLocks/>
            </p:cNvSpPr>
            <p:nvPr/>
          </p:nvSpPr>
          <p:spPr>
            <a:xfrm>
              <a:off x="644636" y="180548"/>
              <a:ext cx="3305175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ja-JP" altLang="en-US" sz="2800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ようこのアルバム</a:t>
              </a:r>
              <a:endParaRPr lang="ko-KR" altLang="en-US" sz="28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5240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A563B2-262F-4D43-A93E-060A660F6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250825"/>
            <a:ext cx="2628900" cy="942975"/>
          </a:xfrm>
        </p:spPr>
        <p:txBody>
          <a:bodyPr/>
          <a:lstStyle/>
          <a:p>
            <a:pPr>
              <a:lnSpc>
                <a:spcPts val="4600"/>
              </a:lnSpc>
            </a:pPr>
            <a:r>
              <a:rPr kumimoji="1" lang="en-US" altLang="ja-JP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20-21</a:t>
            </a:r>
            <a:endParaRPr kumimoji="1" lang="ja-JP" altLang="en-US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B67E0C3-27EB-4203-B028-8DE3DA7D5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426" y="0"/>
            <a:ext cx="9142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739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83CF874-E280-4ED9-A80D-42288C3F9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621" y="2435225"/>
            <a:ext cx="2756154" cy="389759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A6AA40A-7557-4B6F-83AB-C450835AF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342900"/>
            <a:ext cx="11391900" cy="2419350"/>
          </a:xfrm>
        </p:spPr>
        <p:txBody>
          <a:bodyPr>
            <a:noAutofit/>
          </a:bodyPr>
          <a:lstStyle/>
          <a:p>
            <a:r>
              <a:rPr lang="ko-KR" altLang="en-US" sz="7200" b="1" dirty="0">
                <a:latin typeface="Batang" panose="02030600000101010101" pitchFamily="18" charset="-127"/>
                <a:ea typeface="Batang" panose="02030600000101010101" pitchFamily="18" charset="-127"/>
              </a:rPr>
              <a:t>우리 땅 기차 여행</a:t>
            </a:r>
            <a:r>
              <a:rPr lang="ja-JP" altLang="en-US" sz="7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</a:t>
            </a:r>
            <a:br>
              <a:rPr lang="en-US" altLang="ja-JP" sz="7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ja-JP" altLang="en-US" sz="7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仮想空間を列車旅行しよう</a:t>
            </a:r>
            <a:endParaRPr kumimoji="1" lang="ja-JP" altLang="en-US" sz="7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658E3E8-20E8-4B71-87CB-526D69885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3436" y="4838364"/>
            <a:ext cx="6006846" cy="1046162"/>
          </a:xfrm>
        </p:spPr>
        <p:txBody>
          <a:bodyPr>
            <a:normAutofit/>
          </a:bodyPr>
          <a:lstStyle/>
          <a:p>
            <a:r>
              <a:rPr lang="en-US" altLang="ja-JP" sz="5400" b="1" i="1" dirty="0"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rPr>
              <a:t>2020/9/23 &amp; 9/29</a:t>
            </a:r>
            <a:endParaRPr lang="ja-JP" altLang="en-US" sz="5400" b="1" i="1" dirty="0">
              <a:latin typeface="ＭＳ 明朝" panose="02020609040205080304" pitchFamily="17" charset="-128"/>
              <a:ea typeface="ＭＳ 明朝" panose="02020609040205080304" pitchFamily="17" charset="-128"/>
              <a:cs typeface="+mj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A3003B-AB04-41FD-BF1E-96D4557C14B0}"/>
              </a:ext>
            </a:extLst>
          </p:cNvPr>
          <p:cNvSpPr txBox="1"/>
          <p:nvPr/>
        </p:nvSpPr>
        <p:spPr>
          <a:xfrm flipH="1">
            <a:off x="323848" y="3252652"/>
            <a:ext cx="69723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b="1" dirty="0">
                <a:solidFill>
                  <a:schemeClr val="accent5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rPr>
              <a:t>2</a:t>
            </a:r>
            <a:r>
              <a:rPr lang="ja-JP" altLang="en-US" sz="6000" b="1" dirty="0">
                <a:solidFill>
                  <a:schemeClr val="accent5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rPr>
              <a:t>回　復習クイズ</a:t>
            </a:r>
          </a:p>
        </p:txBody>
      </p:sp>
    </p:spTree>
    <p:extLst>
      <p:ext uri="{BB962C8B-B14F-4D97-AF65-F5344CB8AC3E}">
        <p14:creationId xmlns:p14="http://schemas.microsoft.com/office/powerpoint/2010/main" val="24036834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3">
            <a:extLst>
              <a:ext uri="{FF2B5EF4-FFF2-40B4-BE49-F238E27FC236}">
                <a16:creationId xmlns:a16="http://schemas.microsoft.com/office/drawing/2014/main" id="{DE88DEBB-FD9C-40B7-B88A-1BCD5349D3EC}"/>
              </a:ext>
            </a:extLst>
          </p:cNvPr>
          <p:cNvSpPr txBox="1">
            <a:spLocks/>
          </p:cNvSpPr>
          <p:nvPr/>
        </p:nvSpPr>
        <p:spPr>
          <a:xfrm>
            <a:off x="495967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3B1F76B-9985-4C9B-A6A8-DBF56384B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854" y="166230"/>
            <a:ext cx="5467398" cy="363830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F539976-F880-45A6-B895-1FB448C1E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305" y="263525"/>
            <a:ext cx="3584936" cy="639053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8DAC17-E425-4E39-8E8B-D1D27D7A2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112" y="2576397"/>
            <a:ext cx="2600552" cy="407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048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7436BF7-BACE-408E-87CF-2049CAFED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36" y="0"/>
            <a:ext cx="9272928" cy="685800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B76221F5-630D-4A6D-8002-BA791E8B791C}"/>
              </a:ext>
            </a:extLst>
          </p:cNvPr>
          <p:cNvSpPr/>
          <p:nvPr/>
        </p:nvSpPr>
        <p:spPr>
          <a:xfrm>
            <a:off x="4966971" y="580418"/>
            <a:ext cx="881743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86DDCA2-EF94-46E7-9D71-EECDC3978963}"/>
              </a:ext>
            </a:extLst>
          </p:cNvPr>
          <p:cNvSpPr/>
          <p:nvPr/>
        </p:nvSpPr>
        <p:spPr>
          <a:xfrm>
            <a:off x="4824335" y="580418"/>
            <a:ext cx="1024379" cy="6881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53344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349374"/>
            <a:ext cx="9715500" cy="5337175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ts val="21000"/>
              </a:lnSpc>
              <a:buNone/>
            </a:pPr>
            <a:r>
              <a:rPr lang="ko-KR" altLang="en-US" sz="80000" b="1" spc="4000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유관순</a:t>
            </a:r>
            <a:endParaRPr lang="en-US" altLang="ko-KR" sz="80000" b="1" spc="4000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21000"/>
              </a:lnSpc>
              <a:buNone/>
            </a:pPr>
            <a:r>
              <a:rPr lang="ja-JP" altLang="en-US" sz="80000" spc="4000" dirty="0">
                <a:solidFill>
                  <a:schemeClr val="accent1">
                    <a:lumMod val="75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柳寛順</a:t>
            </a:r>
          </a:p>
          <a:p>
            <a:endParaRPr kumimoji="1" lang="ja-JP" altLang="en-US" dirty="0"/>
          </a:p>
        </p:txBody>
      </p:sp>
      <p:sp>
        <p:nvSpPr>
          <p:cNvPr id="7" name="タイトル 3">
            <a:extLst>
              <a:ext uri="{FF2B5EF4-FFF2-40B4-BE49-F238E27FC236}">
                <a16:creationId xmlns:a16="http://schemas.microsoft.com/office/drawing/2014/main" id="{A04766FB-788B-4B7C-86AD-7C15531768E8}"/>
              </a:ext>
            </a:extLst>
          </p:cNvPr>
          <p:cNvSpPr txBox="1">
            <a:spLocks/>
          </p:cNvSpPr>
          <p:nvPr/>
        </p:nvSpPr>
        <p:spPr>
          <a:xfrm>
            <a:off x="414337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</p:spTree>
    <p:extLst>
      <p:ext uri="{BB962C8B-B14F-4D97-AF65-F5344CB8AC3E}">
        <p14:creationId xmlns:p14="http://schemas.microsoft.com/office/powerpoint/2010/main" val="9552271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9579747-D099-4984-9D71-9C787ECED885}"/>
              </a:ext>
            </a:extLst>
          </p:cNvPr>
          <p:cNvSpPr txBox="1"/>
          <p:nvPr/>
        </p:nvSpPr>
        <p:spPr>
          <a:xfrm>
            <a:off x="593888" y="329939"/>
            <a:ext cx="8186857" cy="5847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《</a:t>
            </a:r>
            <a:r>
              <a:rPr kumimoji="1" lang="ja-JP" altLang="en-US" sz="5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百済の変遷まとめ</a:t>
            </a:r>
            <a:r>
              <a:rPr kumimoji="1" lang="en-US" altLang="ja-JP" sz="5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》</a:t>
            </a:r>
          </a:p>
          <a:p>
            <a:r>
              <a:rPr kumimoji="1" lang="en-US" altLang="ja-JP" sz="3200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①</a:t>
            </a:r>
            <a:r>
              <a:rPr kumimoji="1" lang="ja-JP" altLang="en-US" sz="3200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漢城時代 </a:t>
            </a:r>
            <a:r>
              <a:rPr kumimoji="1" lang="ko-KR" altLang="en-US" sz="3200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한성시대</a:t>
            </a:r>
            <a:endParaRPr kumimoji="1" lang="ja-JP" altLang="en-US" sz="3200" dirty="0">
              <a:solidFill>
                <a:srgbClr val="FF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紀元前</a:t>
            </a:r>
            <a:r>
              <a:rPr kumimoji="1" lang="en-US" altLang="ja-JP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18</a:t>
            </a:r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年始祖温祚が漢江</a:t>
            </a:r>
            <a:r>
              <a:rPr kumimoji="1" lang="en-US" altLang="ja-JP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(</a:t>
            </a:r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現ソウル</a:t>
            </a:r>
            <a:r>
              <a:rPr kumimoji="1" lang="en-US" altLang="ja-JP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)</a:t>
            </a:r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の</a:t>
            </a:r>
          </a:p>
          <a:p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中下流に位置する小国を築く。</a:t>
            </a:r>
          </a:p>
          <a:p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→慰礼城を築いて都を置いた</a:t>
            </a:r>
          </a:p>
          <a:p>
            <a:r>
              <a:rPr kumimoji="1" lang="ja-JP" altLang="en-US" sz="3200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②熊津時代 </a:t>
            </a:r>
            <a:r>
              <a:rPr kumimoji="1" lang="ja-JP" altLang="en-US" sz="3200" dirty="0">
                <a:solidFill>
                  <a:srgbClr val="00B05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〇〇〇〇</a:t>
            </a:r>
          </a:p>
          <a:p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現在の公州に都を定めた</a:t>
            </a:r>
            <a:r>
              <a:rPr kumimoji="1" lang="en-US" altLang="ja-JP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475</a:t>
            </a:r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年からの時期。</a:t>
            </a:r>
          </a:p>
          <a:p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公州城</a:t>
            </a:r>
          </a:p>
          <a:p>
            <a:r>
              <a:rPr kumimoji="1" lang="ja-JP" altLang="en-US" sz="3200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③泗沘時代 </a:t>
            </a:r>
            <a:r>
              <a:rPr kumimoji="1" lang="ko-KR" altLang="en-US" sz="3200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사비시대</a:t>
            </a:r>
            <a:endParaRPr kumimoji="1" lang="ja-JP" altLang="en-US" sz="3200" dirty="0">
              <a:solidFill>
                <a:srgbClr val="FF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kumimoji="1" lang="en-US" altLang="ja-JP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538</a:t>
            </a:r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年に聖王が泗沘に遷都してから</a:t>
            </a:r>
          </a:p>
          <a:p>
            <a:r>
              <a:rPr kumimoji="1" lang="en-US" altLang="ja-JP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660</a:t>
            </a:r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年滅亡迄の時期。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73C70AE-DA50-4E18-B0E6-4496D7ED0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946" y="317376"/>
            <a:ext cx="2941166" cy="220587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84F97C4-8436-4040-BE6A-1FA9A4B8E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994" y="2760507"/>
            <a:ext cx="3206423" cy="1803613"/>
          </a:xfrm>
          <a:prstGeom prst="rect">
            <a:avLst/>
          </a:prstGeom>
        </p:spPr>
      </p:pic>
      <p:pic>
        <p:nvPicPr>
          <p:cNvPr id="9" name="グラフィックス 8">
            <a:extLst>
              <a:ext uri="{FF2B5EF4-FFF2-40B4-BE49-F238E27FC236}">
                <a16:creationId xmlns:a16="http://schemas.microsoft.com/office/drawing/2014/main" id="{9B39A7A6-04B8-4780-ABC9-5E51A1C27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8289" y="4708901"/>
            <a:ext cx="3039823" cy="2026549"/>
          </a:xfrm>
          <a:prstGeom prst="rect">
            <a:avLst/>
          </a:prstGeom>
        </p:spPr>
      </p:pic>
      <p:sp>
        <p:nvSpPr>
          <p:cNvPr id="2" name="タイトル 3">
            <a:extLst>
              <a:ext uri="{FF2B5EF4-FFF2-40B4-BE49-F238E27FC236}">
                <a16:creationId xmlns:a16="http://schemas.microsoft.com/office/drawing/2014/main" id="{D6260B41-193B-496B-9A95-053763FA55F0}"/>
              </a:ext>
            </a:extLst>
          </p:cNvPr>
          <p:cNvSpPr txBox="1">
            <a:spLocks/>
          </p:cNvSpPr>
          <p:nvPr/>
        </p:nvSpPr>
        <p:spPr>
          <a:xfrm>
            <a:off x="0" y="151652"/>
            <a:ext cx="1228725" cy="1271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</a:p>
        </p:txBody>
      </p:sp>
    </p:spTree>
    <p:extLst>
      <p:ext uri="{BB962C8B-B14F-4D97-AF65-F5344CB8AC3E}">
        <p14:creationId xmlns:p14="http://schemas.microsoft.com/office/powerpoint/2010/main" val="13174713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73C70AE-DA50-4E18-B0E6-4496D7ED0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946" y="317376"/>
            <a:ext cx="2941166" cy="220587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84F97C4-8436-4040-BE6A-1FA9A4B8E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994" y="2760507"/>
            <a:ext cx="3206423" cy="1803613"/>
          </a:xfrm>
          <a:prstGeom prst="rect">
            <a:avLst/>
          </a:prstGeom>
        </p:spPr>
      </p:pic>
      <p:pic>
        <p:nvPicPr>
          <p:cNvPr id="9" name="グラフィックス 8">
            <a:extLst>
              <a:ext uri="{FF2B5EF4-FFF2-40B4-BE49-F238E27FC236}">
                <a16:creationId xmlns:a16="http://schemas.microsoft.com/office/drawing/2014/main" id="{9B39A7A6-04B8-4780-ABC9-5E51A1C27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8289" y="4708901"/>
            <a:ext cx="3039823" cy="202654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8023F37-CD28-4311-AC89-5FEBEE0C1A37}"/>
              </a:ext>
            </a:extLst>
          </p:cNvPr>
          <p:cNvSpPr txBox="1"/>
          <p:nvPr/>
        </p:nvSpPr>
        <p:spPr>
          <a:xfrm>
            <a:off x="593888" y="329939"/>
            <a:ext cx="8186857" cy="5847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《</a:t>
            </a:r>
            <a:r>
              <a:rPr kumimoji="1" lang="ja-JP" altLang="en-US" sz="5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百済の変遷まとめ</a:t>
            </a:r>
            <a:r>
              <a:rPr kumimoji="1" lang="en-US" altLang="ja-JP" sz="5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》</a:t>
            </a:r>
          </a:p>
          <a:p>
            <a:r>
              <a:rPr kumimoji="1" lang="en-US" altLang="ja-JP" sz="3200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①</a:t>
            </a:r>
            <a:r>
              <a:rPr kumimoji="1" lang="ja-JP" altLang="en-US" sz="3200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漢城時代 </a:t>
            </a:r>
            <a:r>
              <a:rPr kumimoji="1" lang="ko-KR" altLang="en-US" sz="3200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한성시대</a:t>
            </a:r>
            <a:endParaRPr kumimoji="1" lang="ja-JP" altLang="en-US" sz="3200" dirty="0">
              <a:solidFill>
                <a:srgbClr val="FF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紀元前</a:t>
            </a:r>
            <a:r>
              <a:rPr kumimoji="1" lang="en-US" altLang="ja-JP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18</a:t>
            </a:r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年始祖温祚が漢江</a:t>
            </a:r>
            <a:r>
              <a:rPr kumimoji="1" lang="en-US" altLang="ja-JP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(</a:t>
            </a:r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現ソウル</a:t>
            </a:r>
            <a:r>
              <a:rPr kumimoji="1" lang="en-US" altLang="ja-JP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)</a:t>
            </a:r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の</a:t>
            </a:r>
          </a:p>
          <a:p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中下流に位置する小国を築く。</a:t>
            </a:r>
          </a:p>
          <a:p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→慰礼城を築いて都を置いた</a:t>
            </a:r>
          </a:p>
          <a:p>
            <a:r>
              <a:rPr kumimoji="1" lang="ja-JP" altLang="en-US" sz="3200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②熊津時代 </a:t>
            </a:r>
            <a:r>
              <a:rPr kumimoji="1" lang="ko-KR" altLang="en-US" sz="3200" dirty="0">
                <a:solidFill>
                  <a:srgbClr val="00B05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웅진시대</a:t>
            </a:r>
            <a:endParaRPr kumimoji="1" lang="ja-JP" altLang="en-US" sz="3200" dirty="0">
              <a:solidFill>
                <a:srgbClr val="00B05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現在の公州に都を定めた</a:t>
            </a:r>
            <a:r>
              <a:rPr kumimoji="1" lang="en-US" altLang="ja-JP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475</a:t>
            </a:r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年からの時期。</a:t>
            </a:r>
          </a:p>
          <a:p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公州城</a:t>
            </a:r>
          </a:p>
          <a:p>
            <a:r>
              <a:rPr kumimoji="1" lang="ja-JP" altLang="en-US" sz="3200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③泗沘時代 </a:t>
            </a:r>
            <a:r>
              <a:rPr kumimoji="1" lang="ko-KR" altLang="en-US" sz="3200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사비시대</a:t>
            </a:r>
            <a:endParaRPr kumimoji="1" lang="ja-JP" altLang="en-US" sz="3200" dirty="0">
              <a:solidFill>
                <a:srgbClr val="FF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kumimoji="1" lang="en-US" altLang="ja-JP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538</a:t>
            </a:r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年に聖王が泗沘に遷都してから</a:t>
            </a:r>
          </a:p>
          <a:p>
            <a:r>
              <a:rPr kumimoji="1" lang="en-US" altLang="ja-JP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660</a:t>
            </a:r>
            <a:r>
              <a:rPr kumimoji="1"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年滅亡迄の時期。</a:t>
            </a:r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9E994162-9CF4-4CE4-B644-6AC4BFB1D8DB}"/>
              </a:ext>
            </a:extLst>
          </p:cNvPr>
          <p:cNvSpPr txBox="1">
            <a:spLocks/>
          </p:cNvSpPr>
          <p:nvPr/>
        </p:nvSpPr>
        <p:spPr>
          <a:xfrm>
            <a:off x="0" y="151652"/>
            <a:ext cx="1228725" cy="1271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</a:p>
        </p:txBody>
      </p:sp>
    </p:spTree>
    <p:extLst>
      <p:ext uri="{BB962C8B-B14F-4D97-AF65-F5344CB8AC3E}">
        <p14:creationId xmlns:p14="http://schemas.microsoft.com/office/powerpoint/2010/main" val="42909880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5E49E47-910D-45BF-AC4B-AA0B6D740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15" y="33940"/>
            <a:ext cx="7557590" cy="479729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D2C9911-D851-4F87-8B94-03BEB9757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114800"/>
            <a:ext cx="4114800" cy="2743200"/>
          </a:xfrm>
          <a:prstGeom prst="rect">
            <a:avLst/>
          </a:prstGeom>
        </p:spPr>
      </p:pic>
      <p:sp>
        <p:nvSpPr>
          <p:cNvPr id="2" name="タイトル 3">
            <a:extLst>
              <a:ext uri="{FF2B5EF4-FFF2-40B4-BE49-F238E27FC236}">
                <a16:creationId xmlns:a16="http://schemas.microsoft.com/office/drawing/2014/main" id="{9E4DDE81-82A3-481C-BC0F-88C53A22A8E3}"/>
              </a:ext>
            </a:extLst>
          </p:cNvPr>
          <p:cNvSpPr txBox="1">
            <a:spLocks/>
          </p:cNvSpPr>
          <p:nvPr/>
        </p:nvSpPr>
        <p:spPr>
          <a:xfrm>
            <a:off x="495967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</a:p>
        </p:txBody>
      </p:sp>
    </p:spTree>
    <p:extLst>
      <p:ext uri="{BB962C8B-B14F-4D97-AF65-F5344CB8AC3E}">
        <p14:creationId xmlns:p14="http://schemas.microsoft.com/office/powerpoint/2010/main" val="35472276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2324" y="1507110"/>
            <a:ext cx="8447351" cy="5337175"/>
          </a:xfrm>
        </p:spPr>
        <p:txBody>
          <a:bodyPr>
            <a:noAutofit/>
          </a:bodyPr>
          <a:lstStyle/>
          <a:p>
            <a:pPr marL="0" indent="0">
              <a:lnSpc>
                <a:spcPts val="20500"/>
              </a:lnSpc>
              <a:buNone/>
            </a:pPr>
            <a:r>
              <a:rPr lang="ko-KR" altLang="en-US" sz="20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벽골제</a:t>
            </a:r>
            <a:endParaRPr lang="en-US" altLang="ko-KR" sz="20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20500"/>
              </a:lnSpc>
              <a:buNone/>
            </a:pPr>
            <a:r>
              <a:rPr lang="ko-KR" altLang="en-US" sz="20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碧骨堤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73BCDE7-86ED-4BDE-A2E7-8DFA137ABE81}"/>
              </a:ext>
            </a:extLst>
          </p:cNvPr>
          <p:cNvSpPr/>
          <p:nvPr/>
        </p:nvSpPr>
        <p:spPr>
          <a:xfrm>
            <a:off x="1971786" y="171451"/>
            <a:ext cx="8533105" cy="1528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600"/>
              </a:lnSpc>
            </a:pPr>
            <a:r>
              <a:rPr lang="ko-KR" altLang="ja-JP" sz="5400" b="1" dirty="0">
                <a:solidFill>
                  <a:srgbClr val="00B05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김제시</a:t>
            </a:r>
            <a:r>
              <a:rPr lang="en-US" altLang="ja-JP" sz="5400" b="1" dirty="0">
                <a:solidFill>
                  <a:srgbClr val="00B050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[</a:t>
            </a:r>
            <a:r>
              <a:rPr lang="ko-KR" altLang="ja-JP" sz="5400" b="1" dirty="0">
                <a:solidFill>
                  <a:srgbClr val="00B050"/>
                </a:solidFill>
                <a:latin typeface="ＭＳ 明朝" panose="02020609040205080304" pitchFamily="17" charset="-128"/>
                <a:ea typeface="Batang" panose="02030600000101010101" pitchFamily="18" charset="-127"/>
                <a:cs typeface="Batang" panose="02030600000101010101" pitchFamily="18" charset="-127"/>
              </a:rPr>
              <a:t>金堤市</a:t>
            </a:r>
            <a:r>
              <a:rPr lang="en-US" altLang="ja-JP" sz="5400" b="1" dirty="0">
                <a:solidFill>
                  <a:srgbClr val="00B050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]</a:t>
            </a:r>
          </a:p>
          <a:p>
            <a:pPr>
              <a:lnSpc>
                <a:spcPts val="5600"/>
              </a:lnSpc>
            </a:pPr>
            <a:r>
              <a:rPr lang="ja-JP" altLang="en-US" sz="5400" b="1" dirty="0">
                <a:solidFill>
                  <a:srgbClr val="00B050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大韓民国の貯水池の始まり</a:t>
            </a:r>
            <a:endParaRPr lang="ja-JP" altLang="en-US" sz="5400" b="1" dirty="0">
              <a:solidFill>
                <a:srgbClr val="00B05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753760D2-F7D3-434C-B3B1-75146E842FCB}"/>
              </a:ext>
            </a:extLst>
          </p:cNvPr>
          <p:cNvSpPr txBox="1">
            <a:spLocks/>
          </p:cNvSpPr>
          <p:nvPr/>
        </p:nvSpPr>
        <p:spPr>
          <a:xfrm>
            <a:off x="495967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</a:p>
        </p:txBody>
      </p:sp>
    </p:spTree>
    <p:extLst>
      <p:ext uri="{BB962C8B-B14F-4D97-AF65-F5344CB8AC3E}">
        <p14:creationId xmlns:p14="http://schemas.microsoft.com/office/powerpoint/2010/main" val="19841043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F7AE5A3-68EF-4E00-9B95-642CECD66AEB}"/>
              </a:ext>
            </a:extLst>
          </p:cNvPr>
          <p:cNvSpPr/>
          <p:nvPr/>
        </p:nvSpPr>
        <p:spPr>
          <a:xfrm>
            <a:off x="1670128" y="521067"/>
            <a:ext cx="9700091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600"/>
              </a:lnSpc>
            </a:pPr>
            <a:r>
              <a:rPr lang="ko-KR" altLang="en-US" sz="5400" b="1" dirty="0">
                <a:solidFill>
                  <a:srgbClr val="00B05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김제지평선축제金堤地平線祭り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7EDFF61-4D9E-4C1C-8199-FDE467494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00" y="4180080"/>
            <a:ext cx="3752925" cy="250195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BA281FF-1A18-48D5-85AE-FDFCFCEBB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043" y="1245009"/>
            <a:ext cx="6428808" cy="427808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4DDBE06-54C8-4F8B-B984-6B2925EBA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2" y="1356334"/>
            <a:ext cx="4275365" cy="2655227"/>
          </a:xfrm>
          <a:prstGeom prst="rect">
            <a:avLst/>
          </a:prstGeom>
        </p:spPr>
      </p:pic>
      <p:sp>
        <p:nvSpPr>
          <p:cNvPr id="3" name="タイトル 3">
            <a:extLst>
              <a:ext uri="{FF2B5EF4-FFF2-40B4-BE49-F238E27FC236}">
                <a16:creationId xmlns:a16="http://schemas.microsoft.com/office/drawing/2014/main" id="{105DB86E-B86D-4E92-BD8D-41E03107BE52}"/>
              </a:ext>
            </a:extLst>
          </p:cNvPr>
          <p:cNvSpPr txBox="1">
            <a:spLocks/>
          </p:cNvSpPr>
          <p:nvPr/>
        </p:nvSpPr>
        <p:spPr>
          <a:xfrm>
            <a:off x="495967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</a:t>
            </a:r>
          </a:p>
        </p:txBody>
      </p:sp>
    </p:spTree>
    <p:extLst>
      <p:ext uri="{BB962C8B-B14F-4D97-AF65-F5344CB8AC3E}">
        <p14:creationId xmlns:p14="http://schemas.microsoft.com/office/powerpoint/2010/main" val="9884991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323146-DC7C-4B01-879D-54103E8BAE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8" t="25474" r="8084" b="53558"/>
          <a:stretch/>
        </p:blipFill>
        <p:spPr>
          <a:xfrm>
            <a:off x="1920" y="0"/>
            <a:ext cx="12195420" cy="6136849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FFCEA9C-F698-448E-893F-4CB95E2ADCF4}"/>
              </a:ext>
            </a:extLst>
          </p:cNvPr>
          <p:cNvSpPr/>
          <p:nvPr/>
        </p:nvSpPr>
        <p:spPr>
          <a:xfrm>
            <a:off x="2163657" y="527259"/>
            <a:ext cx="3570208" cy="212365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ko-KR" altLang="ja-JP" sz="6600" b="1" dirty="0">
                <a:solidFill>
                  <a:srgbClr val="FF000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소달구지</a:t>
            </a:r>
            <a:endParaRPr lang="en-US" altLang="ko-KR" sz="6600" b="1" dirty="0">
              <a:solidFill>
                <a:srgbClr val="FF0000"/>
              </a:solidFill>
              <a:ea typeface="Batang" panose="02030600000101010101" pitchFamily="18" charset="-127"/>
              <a:cs typeface="Batang" panose="02030600000101010101" pitchFamily="18" charset="-127"/>
            </a:endParaRPr>
          </a:p>
          <a:p>
            <a:pPr algn="ctr"/>
            <a:r>
              <a:rPr lang="ko-KR" altLang="ja-JP" sz="6600" b="1" dirty="0">
                <a:solidFill>
                  <a:srgbClr val="FF000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牛車</a:t>
            </a:r>
            <a:endParaRPr lang="ja-JP" altLang="en-US" sz="6600" b="1" dirty="0">
              <a:solidFill>
                <a:srgbClr val="FF0000"/>
              </a:solidFill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BE1D2B73-1C26-4AAF-9D19-299C7FF3E013}"/>
              </a:ext>
            </a:extLst>
          </p:cNvPr>
          <p:cNvSpPr/>
          <p:nvPr/>
        </p:nvSpPr>
        <p:spPr>
          <a:xfrm>
            <a:off x="5005633" y="3429000"/>
            <a:ext cx="2564091" cy="20291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2058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5396E8A-F519-4515-AF37-3C174CB5A1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 t="1945" r="746" b="20139"/>
          <a:stretch/>
        </p:blipFill>
        <p:spPr>
          <a:xfrm>
            <a:off x="664229" y="0"/>
            <a:ext cx="11161059" cy="6858000"/>
          </a:xfrm>
          <a:prstGeom prst="rect">
            <a:avLst/>
          </a:prstGeom>
        </p:spPr>
      </p:pic>
      <p:sp>
        <p:nvSpPr>
          <p:cNvPr id="6" name="タイトル 3">
            <a:extLst>
              <a:ext uri="{FF2B5EF4-FFF2-40B4-BE49-F238E27FC236}">
                <a16:creationId xmlns:a16="http://schemas.microsoft.com/office/drawing/2014/main" id="{0696092E-6468-4E54-ADC6-1997E922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237" y="81597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sp>
        <p:nvSpPr>
          <p:cNvPr id="8" name="タイトル 3">
            <a:extLst>
              <a:ext uri="{FF2B5EF4-FFF2-40B4-BE49-F238E27FC236}">
                <a16:creationId xmlns:a16="http://schemas.microsoft.com/office/drawing/2014/main" id="{01DC5889-B3A3-45AC-AD93-62C303D10103}"/>
              </a:ext>
            </a:extLst>
          </p:cNvPr>
          <p:cNvSpPr txBox="1">
            <a:spLocks/>
          </p:cNvSpPr>
          <p:nvPr/>
        </p:nvSpPr>
        <p:spPr>
          <a:xfrm>
            <a:off x="1547812" y="109220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</a:p>
        </p:txBody>
      </p:sp>
      <p:sp>
        <p:nvSpPr>
          <p:cNvPr id="9" name="タイトル 3">
            <a:extLst>
              <a:ext uri="{FF2B5EF4-FFF2-40B4-BE49-F238E27FC236}">
                <a16:creationId xmlns:a16="http://schemas.microsoft.com/office/drawing/2014/main" id="{58B5DDDF-9C8E-41A6-917B-8B2A5E3BD5E6}"/>
              </a:ext>
            </a:extLst>
          </p:cNvPr>
          <p:cNvSpPr txBox="1">
            <a:spLocks/>
          </p:cNvSpPr>
          <p:nvPr/>
        </p:nvSpPr>
        <p:spPr>
          <a:xfrm>
            <a:off x="1547812" y="2511424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  <a:endParaRPr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DE24AC7D-0F5B-494E-8318-B06D1F5E758B}"/>
              </a:ext>
            </a:extLst>
          </p:cNvPr>
          <p:cNvSpPr txBox="1">
            <a:spLocks/>
          </p:cNvSpPr>
          <p:nvPr/>
        </p:nvSpPr>
        <p:spPr>
          <a:xfrm>
            <a:off x="2281236" y="2693988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</a:t>
            </a:r>
            <a:endParaRPr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2" name="タイトル 3">
            <a:extLst>
              <a:ext uri="{FF2B5EF4-FFF2-40B4-BE49-F238E27FC236}">
                <a16:creationId xmlns:a16="http://schemas.microsoft.com/office/drawing/2014/main" id="{1BB84451-9F25-4585-B760-18F8D1A75551}"/>
              </a:ext>
            </a:extLst>
          </p:cNvPr>
          <p:cNvSpPr txBox="1">
            <a:spLocks/>
          </p:cNvSpPr>
          <p:nvPr/>
        </p:nvSpPr>
        <p:spPr>
          <a:xfrm>
            <a:off x="6438899" y="-33655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⑧</a:t>
            </a:r>
          </a:p>
        </p:txBody>
      </p:sp>
      <p:sp>
        <p:nvSpPr>
          <p:cNvPr id="13" name="タイトル 3">
            <a:extLst>
              <a:ext uri="{FF2B5EF4-FFF2-40B4-BE49-F238E27FC236}">
                <a16:creationId xmlns:a16="http://schemas.microsoft.com/office/drawing/2014/main" id="{04581FE1-3833-4498-A781-010E04059B3B}"/>
              </a:ext>
            </a:extLst>
          </p:cNvPr>
          <p:cNvSpPr txBox="1">
            <a:spLocks/>
          </p:cNvSpPr>
          <p:nvPr/>
        </p:nvSpPr>
        <p:spPr>
          <a:xfrm>
            <a:off x="3898243" y="352107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⑤</a:t>
            </a:r>
            <a:endParaRPr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4" name="タイトル 3">
            <a:extLst>
              <a:ext uri="{FF2B5EF4-FFF2-40B4-BE49-F238E27FC236}">
                <a16:creationId xmlns:a16="http://schemas.microsoft.com/office/drawing/2014/main" id="{274F5323-F19E-422D-B117-FD70D72ABE79}"/>
              </a:ext>
            </a:extLst>
          </p:cNvPr>
          <p:cNvSpPr txBox="1">
            <a:spLocks/>
          </p:cNvSpPr>
          <p:nvPr/>
        </p:nvSpPr>
        <p:spPr>
          <a:xfrm>
            <a:off x="858370" y="156845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⑥</a:t>
            </a:r>
            <a:endParaRPr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25371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624" y="1392810"/>
            <a:ext cx="10719726" cy="5337175"/>
          </a:xfrm>
        </p:spPr>
        <p:txBody>
          <a:bodyPr>
            <a:noAutofit/>
          </a:bodyPr>
          <a:lstStyle/>
          <a:p>
            <a:pPr marL="0" indent="0">
              <a:lnSpc>
                <a:spcPts val="20500"/>
              </a:lnSpc>
              <a:buNone/>
            </a:pPr>
            <a:r>
              <a:rPr lang="ko-KR" altLang="en-US" sz="20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소달구지</a:t>
            </a:r>
          </a:p>
          <a:p>
            <a:pPr marL="0" indent="0">
              <a:lnSpc>
                <a:spcPts val="20500"/>
              </a:lnSpc>
              <a:buNone/>
            </a:pPr>
            <a:r>
              <a:rPr lang="ko-KR" altLang="en-US" sz="20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牛車</a:t>
            </a:r>
          </a:p>
          <a:p>
            <a:pPr marL="0" indent="0">
              <a:lnSpc>
                <a:spcPts val="20500"/>
              </a:lnSpc>
              <a:buNone/>
            </a:pPr>
            <a:endParaRPr lang="ko-KR" altLang="en-US" sz="20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753760D2-F7D3-434C-B3B1-75146E842FCB}"/>
              </a:ext>
            </a:extLst>
          </p:cNvPr>
          <p:cNvSpPr txBox="1">
            <a:spLocks/>
          </p:cNvSpPr>
          <p:nvPr/>
        </p:nvSpPr>
        <p:spPr>
          <a:xfrm>
            <a:off x="495967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</a:t>
            </a:r>
          </a:p>
        </p:txBody>
      </p:sp>
    </p:spTree>
    <p:extLst>
      <p:ext uri="{BB962C8B-B14F-4D97-AF65-F5344CB8AC3E}">
        <p14:creationId xmlns:p14="http://schemas.microsoft.com/office/powerpoint/2010/main" val="13549972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F1394490-5A79-466E-9D43-D2CAEC7E3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092" y="2997724"/>
            <a:ext cx="5684908" cy="386027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B928D6A-2D1B-41F7-B091-7FD7165B81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3" b="3633"/>
          <a:stretch/>
        </p:blipFill>
        <p:spPr>
          <a:xfrm>
            <a:off x="1171503" y="1161853"/>
            <a:ext cx="5019314" cy="5696147"/>
          </a:xfrm>
          <a:prstGeom prst="rect">
            <a:avLst/>
          </a:prstGeom>
        </p:spPr>
      </p:pic>
      <p:sp>
        <p:nvSpPr>
          <p:cNvPr id="2" name="タイトル 3">
            <a:extLst>
              <a:ext uri="{FF2B5EF4-FFF2-40B4-BE49-F238E27FC236}">
                <a16:creationId xmlns:a16="http://schemas.microsoft.com/office/drawing/2014/main" id="{214DCB04-3D06-4441-A0F8-8131829381BC}"/>
              </a:ext>
            </a:extLst>
          </p:cNvPr>
          <p:cNvSpPr txBox="1">
            <a:spLocks/>
          </p:cNvSpPr>
          <p:nvPr/>
        </p:nvSpPr>
        <p:spPr>
          <a:xfrm>
            <a:off x="495967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⑤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195AF75-B440-4DC5-B266-A2C35DFF7BD5}"/>
              </a:ext>
            </a:extLst>
          </p:cNvPr>
          <p:cNvSpPr/>
          <p:nvPr/>
        </p:nvSpPr>
        <p:spPr>
          <a:xfrm>
            <a:off x="9391650" y="3524250"/>
            <a:ext cx="2305050" cy="5047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198353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1A3B7-1027-4BA8-8862-1C5D3005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711" y="1349374"/>
            <a:ext cx="11181123" cy="5337175"/>
          </a:xfrm>
        </p:spPr>
        <p:txBody>
          <a:bodyPr>
            <a:noAutofit/>
          </a:bodyPr>
          <a:lstStyle/>
          <a:p>
            <a:pPr marL="0" indent="0">
              <a:lnSpc>
                <a:spcPts val="21000"/>
              </a:lnSpc>
              <a:buNone/>
            </a:pPr>
            <a:r>
              <a:rPr lang="ko-KR" altLang="en-US" sz="22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호두과자</a:t>
            </a:r>
            <a:r>
              <a:rPr lang="ja-JP" altLang="en-US" sz="17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くるみ饅頭</a:t>
            </a:r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33F9437D-C8D9-463C-A6D4-1C5DD5AF4786}"/>
              </a:ext>
            </a:extLst>
          </p:cNvPr>
          <p:cNvSpPr txBox="1">
            <a:spLocks/>
          </p:cNvSpPr>
          <p:nvPr/>
        </p:nvSpPr>
        <p:spPr>
          <a:xfrm>
            <a:off x="495967" y="263525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⑤</a:t>
            </a:r>
          </a:p>
        </p:txBody>
      </p:sp>
    </p:spTree>
    <p:extLst>
      <p:ext uri="{BB962C8B-B14F-4D97-AF65-F5344CB8AC3E}">
        <p14:creationId xmlns:p14="http://schemas.microsoft.com/office/powerpoint/2010/main" val="18034301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B3D457BB-C9C8-4BBF-8F65-32C4DC5E4CB7}"/>
              </a:ext>
            </a:extLst>
          </p:cNvPr>
          <p:cNvSpPr txBox="1">
            <a:spLocks/>
          </p:cNvSpPr>
          <p:nvPr/>
        </p:nvSpPr>
        <p:spPr>
          <a:xfrm>
            <a:off x="564134" y="17228"/>
            <a:ext cx="11002555" cy="1359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0"/>
              </a:lnSpc>
              <a:buNone/>
            </a:pPr>
            <a:r>
              <a:rPr lang="ja-JP" altLang="en-US" sz="10000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 </a:t>
            </a:r>
            <a:r>
              <a:rPr lang="ko-KR" altLang="en-US" sz="10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유관순</a:t>
            </a:r>
          </a:p>
          <a:p>
            <a:pPr marL="0" indent="0">
              <a:lnSpc>
                <a:spcPts val="11000"/>
              </a:lnSpc>
              <a:buNone/>
            </a:pPr>
            <a:endParaRPr lang="ja-JP" altLang="en-US" sz="10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11000"/>
              </a:lnSpc>
              <a:buNone/>
            </a:pPr>
            <a:endParaRPr lang="ja-JP" altLang="en-US" sz="10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11000"/>
              </a:lnSpc>
              <a:buFont typeface="Arial" panose="020B0604020202020204" pitchFamily="34" charset="0"/>
              <a:buNone/>
            </a:pPr>
            <a:endParaRPr lang="ja-JP" altLang="en-US" sz="10000" b="1" dirty="0">
              <a:solidFill>
                <a:schemeClr val="accent1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901AAF28-3B19-43F1-8EAF-45D69A8D0F84}"/>
              </a:ext>
            </a:extLst>
          </p:cNvPr>
          <p:cNvSpPr txBox="1">
            <a:spLocks/>
          </p:cNvSpPr>
          <p:nvPr/>
        </p:nvSpPr>
        <p:spPr>
          <a:xfrm>
            <a:off x="564134" y="1341742"/>
            <a:ext cx="11509294" cy="1359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0"/>
              </a:lnSpc>
              <a:buNone/>
            </a:pPr>
            <a:r>
              <a:rPr lang="ja-JP" altLang="en-US" sz="10000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 </a:t>
            </a:r>
            <a:r>
              <a:rPr lang="ko-KR" altLang="en-US" sz="10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웅진시대</a:t>
            </a:r>
            <a:endParaRPr lang="en-US" altLang="ko-KR" sz="10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11000"/>
              </a:lnSpc>
              <a:buNone/>
            </a:pPr>
            <a:endParaRPr lang="ja-JP" altLang="en-US" sz="10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11000"/>
              </a:lnSpc>
              <a:buNone/>
            </a:pPr>
            <a:endParaRPr lang="ja-JP" altLang="en-US" sz="10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11000"/>
              </a:lnSpc>
              <a:buFont typeface="Arial" panose="020B0604020202020204" pitchFamily="34" charset="0"/>
              <a:buNone/>
            </a:pPr>
            <a:endParaRPr lang="ja-JP" altLang="en-US" sz="10000" b="1" dirty="0">
              <a:solidFill>
                <a:schemeClr val="accent1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D551B220-2EEB-473B-956D-8896AB655D58}"/>
              </a:ext>
            </a:extLst>
          </p:cNvPr>
          <p:cNvSpPr txBox="1">
            <a:spLocks/>
          </p:cNvSpPr>
          <p:nvPr/>
        </p:nvSpPr>
        <p:spPr>
          <a:xfrm>
            <a:off x="564134" y="2697682"/>
            <a:ext cx="11002555" cy="1359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0"/>
              </a:lnSpc>
              <a:buNone/>
            </a:pPr>
            <a:r>
              <a:rPr lang="ja-JP" altLang="en-US" sz="10000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 </a:t>
            </a:r>
            <a:r>
              <a:rPr lang="ko-KR" altLang="en-US" sz="10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벽골제</a:t>
            </a:r>
            <a:endParaRPr lang="en-US" altLang="ja-JP" sz="10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11000"/>
              </a:lnSpc>
              <a:buNone/>
            </a:pPr>
            <a:r>
              <a:rPr lang="en-US" altLang="ja-JP" sz="10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	</a:t>
            </a:r>
          </a:p>
          <a:p>
            <a:pPr marL="0" indent="0">
              <a:lnSpc>
                <a:spcPts val="11000"/>
              </a:lnSpc>
              <a:buNone/>
            </a:pPr>
            <a:endParaRPr lang="en-US" altLang="ja-JP" sz="10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11000"/>
              </a:lnSpc>
              <a:buNone/>
            </a:pPr>
            <a:endParaRPr lang="en-US" altLang="ja-JP" sz="10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11000"/>
              </a:lnSpc>
              <a:buNone/>
            </a:pPr>
            <a:endParaRPr lang="ja-JP" altLang="en-US" sz="100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>
              <a:lnSpc>
                <a:spcPts val="11000"/>
              </a:lnSpc>
              <a:buFont typeface="Arial" panose="020B0604020202020204" pitchFamily="34" charset="0"/>
              <a:buNone/>
            </a:pPr>
            <a:endParaRPr lang="ja-JP" altLang="en-US" sz="10000" b="1" dirty="0">
              <a:solidFill>
                <a:schemeClr val="accent1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DACFD05F-9BD3-4019-B9B0-A2EAE524E026}"/>
              </a:ext>
            </a:extLst>
          </p:cNvPr>
          <p:cNvSpPr txBox="1">
            <a:spLocks/>
          </p:cNvSpPr>
          <p:nvPr/>
        </p:nvSpPr>
        <p:spPr>
          <a:xfrm>
            <a:off x="564134" y="4085044"/>
            <a:ext cx="11509294" cy="1359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0"/>
              </a:lnSpc>
              <a:buNone/>
            </a:pPr>
            <a:r>
              <a:rPr lang="ja-JP" altLang="en-US" sz="10000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 </a:t>
            </a:r>
            <a:r>
              <a:rPr lang="ko-KR" altLang="en-US" sz="96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소달구지</a:t>
            </a:r>
          </a:p>
          <a:p>
            <a:pPr marL="0" indent="0">
              <a:lnSpc>
                <a:spcPts val="11000"/>
              </a:lnSpc>
              <a:buNone/>
            </a:pPr>
            <a:endParaRPr lang="en-US" altLang="ko-KR" sz="9500" b="1" dirty="0">
              <a:solidFill>
                <a:schemeClr val="accent1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AB10888C-5A5E-4B35-984A-F2E7594D69E6}"/>
              </a:ext>
            </a:extLst>
          </p:cNvPr>
          <p:cNvSpPr txBox="1">
            <a:spLocks/>
          </p:cNvSpPr>
          <p:nvPr/>
        </p:nvSpPr>
        <p:spPr>
          <a:xfrm>
            <a:off x="564134" y="5403081"/>
            <a:ext cx="9429849" cy="1474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0"/>
              </a:lnSpc>
              <a:buFont typeface="Arial" panose="020B0604020202020204" pitchFamily="34" charset="0"/>
              <a:buNone/>
            </a:pPr>
            <a:r>
              <a:rPr lang="ja-JP" altLang="en-US" sz="10000" b="1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⑤</a:t>
            </a:r>
            <a:r>
              <a:rPr lang="ko-KR" altLang="en-US" sz="10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호두과자</a:t>
            </a:r>
            <a:endParaRPr lang="ja-JP" altLang="en-US" sz="10000" b="1" spc="4000" dirty="0">
              <a:solidFill>
                <a:schemeClr val="accent1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3542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3">
            <a:extLst>
              <a:ext uri="{FF2B5EF4-FFF2-40B4-BE49-F238E27FC236}">
                <a16:creationId xmlns:a16="http://schemas.microsoft.com/office/drawing/2014/main" id="{AC3CED06-5490-46F0-9D94-831748CAA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26352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42261877-5475-4815-B6D3-8D401323E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557" y="133742"/>
            <a:ext cx="4748753" cy="3561565"/>
          </a:xfr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EE74EEE-96D0-4A9B-8783-33A9B126F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" y="1385740"/>
            <a:ext cx="7177449" cy="569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96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6104</TotalTime>
  <Words>643</Words>
  <Application>Microsoft Office PowerPoint</Application>
  <PresentationFormat>ワイド画面</PresentationFormat>
  <Paragraphs>245</Paragraphs>
  <Slides>83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83</vt:i4>
      </vt:variant>
    </vt:vector>
  </HeadingPairs>
  <TitlesOfParts>
    <vt:vector size="93" baseType="lpstr">
      <vt:lpstr>Batang</vt:lpstr>
      <vt:lpstr>BatangChe</vt:lpstr>
      <vt:lpstr>Gulim</vt:lpstr>
      <vt:lpstr>HG丸ｺﾞｼｯｸM-PRO</vt:lpstr>
      <vt:lpstr>ＭＳ 明朝</vt:lpstr>
      <vt:lpstr>游ゴシック</vt:lpstr>
      <vt:lpstr>游ゴシック Light</vt:lpstr>
      <vt:lpstr>游明朝</vt:lpstr>
      <vt:lpstr>Arial</vt:lpstr>
      <vt:lpstr>Office テーマ</vt:lpstr>
      <vt:lpstr>우리 땅 기차 여행で 仮想空間を列車旅行しよう</vt:lpstr>
      <vt:lpstr>①</vt:lpstr>
      <vt:lpstr>PowerPoint プレゼンテーション</vt:lpstr>
      <vt:lpstr>PowerPoint プレゼンテーション</vt:lpstr>
      <vt:lpstr>16-17</vt:lpstr>
      <vt:lpstr>18-19</vt:lpstr>
      <vt:lpstr>20-21</vt:lpstr>
      <vt:lpstr>①</vt:lpstr>
      <vt:lpstr>①</vt:lpstr>
      <vt:lpstr>①</vt:lpstr>
      <vt:lpstr>PowerPoint プレゼンテーション</vt:lpstr>
      <vt:lpstr>PowerPoint プレゼンテーション</vt:lpstr>
      <vt:lpstr>③</vt:lpstr>
      <vt:lpstr>③</vt:lpstr>
      <vt:lpstr>③</vt:lpstr>
      <vt:lpstr>④</vt:lpstr>
      <vt:lpstr>④</vt:lpstr>
      <vt:lpstr>④</vt:lpstr>
      <vt:lpstr>④</vt:lpstr>
      <vt:lpstr>⑤</vt:lpstr>
      <vt:lpstr>⑤</vt:lpstr>
      <vt:lpstr>⑥</vt:lpstr>
      <vt:lpstr>⑥</vt:lpstr>
      <vt:lpstr>⑥</vt:lpstr>
      <vt:lpstr>⑥</vt:lpstr>
      <vt:lpstr>⑥</vt:lpstr>
      <vt:lpstr>⑥</vt:lpstr>
      <vt:lpstr>⑥</vt:lpstr>
      <vt:lpstr>⑥</vt:lpstr>
      <vt:lpstr>⑥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④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우리 땅 기차 여행で 仮想空間を列車旅行しよう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우리 땅 기차 여행で仮想空間を列車旅行しよう</dc:title>
  <dc:creator>Saigusa Hatsuko</dc:creator>
  <cp:lastModifiedBy>Saigusa Hatsuko</cp:lastModifiedBy>
  <cp:revision>160</cp:revision>
  <cp:lastPrinted>2020-08-03T12:07:08Z</cp:lastPrinted>
  <dcterms:created xsi:type="dcterms:W3CDTF">2020-07-24T06:00:28Z</dcterms:created>
  <dcterms:modified xsi:type="dcterms:W3CDTF">2020-09-29T08:10:57Z</dcterms:modified>
</cp:coreProperties>
</file>