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413" r:id="rId3"/>
    <p:sldId id="390" r:id="rId4"/>
    <p:sldId id="440" r:id="rId5"/>
    <p:sldId id="362" r:id="rId6"/>
    <p:sldId id="310" r:id="rId7"/>
    <p:sldId id="467" r:id="rId8"/>
    <p:sldId id="414" r:id="rId9"/>
    <p:sldId id="448" r:id="rId10"/>
    <p:sldId id="447" r:id="rId11"/>
    <p:sldId id="363" r:id="rId12"/>
    <p:sldId id="442" r:id="rId13"/>
    <p:sldId id="443" r:id="rId14"/>
    <p:sldId id="444" r:id="rId15"/>
    <p:sldId id="459" r:id="rId16"/>
    <p:sldId id="460" r:id="rId17"/>
    <p:sldId id="449" r:id="rId18"/>
    <p:sldId id="407" r:id="rId19"/>
    <p:sldId id="404" r:id="rId20"/>
    <p:sldId id="445" r:id="rId21"/>
    <p:sldId id="446" r:id="rId22"/>
    <p:sldId id="364" r:id="rId23"/>
    <p:sldId id="450" r:id="rId24"/>
    <p:sldId id="453" r:id="rId25"/>
    <p:sldId id="454" r:id="rId26"/>
    <p:sldId id="451" r:id="rId27"/>
    <p:sldId id="452" r:id="rId28"/>
    <p:sldId id="464" r:id="rId29"/>
    <p:sldId id="465" r:id="rId30"/>
    <p:sldId id="466" r:id="rId31"/>
    <p:sldId id="455" r:id="rId32"/>
    <p:sldId id="456" r:id="rId33"/>
    <p:sldId id="463" r:id="rId34"/>
    <p:sldId id="420" r:id="rId35"/>
    <p:sldId id="457" r:id="rId36"/>
    <p:sldId id="427" r:id="rId37"/>
    <p:sldId id="428" r:id="rId38"/>
    <p:sldId id="461" r:id="rId39"/>
    <p:sldId id="462" r:id="rId40"/>
    <p:sldId id="429" r:id="rId41"/>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igusa Hatsuko" initials="SH" lastIdx="1" clrIdx="0">
    <p:extLst>
      <p:ext uri="{19B8F6BF-5375-455C-9EA6-DF929625EA0E}">
        <p15:presenceInfo xmlns:p15="http://schemas.microsoft.com/office/powerpoint/2012/main" userId="b142db85d87d60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E694BD"/>
    <a:srgbClr val="FEE3FF"/>
    <a:srgbClr val="FF6699"/>
    <a:srgbClr val="F7E3FF"/>
    <a:srgbClr val="FECAFF"/>
    <a:srgbClr val="C246C2"/>
    <a:srgbClr val="84CCCB"/>
    <a:srgbClr val="20AEE5"/>
    <a:srgbClr val="BE02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濃色スタイル 1 - アクセント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60"/>
  </p:normalViewPr>
  <p:slideViewPr>
    <p:cSldViewPr snapToGrid="0">
      <p:cViewPr varScale="1">
        <p:scale>
          <a:sx n="67" d="100"/>
          <a:sy n="67" d="100"/>
        </p:scale>
        <p:origin x="6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753C54BC-F285-42B3-A053-1A29FC1D38D8}" type="datetimeFigureOut">
              <a:rPr kumimoji="1" lang="ja-JP" altLang="en-US" smtClean="0"/>
              <a:t>2021/2/17</a:t>
            </a:fld>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397D9678-0E7E-43FF-906A-4A5ECC1B3F31}" type="slidenum">
              <a:rPr kumimoji="1" lang="ja-JP" altLang="en-US" smtClean="0"/>
              <a:t>‹#›</a:t>
            </a:fld>
            <a:endParaRPr kumimoji="1" lang="ja-JP" altLang="en-US"/>
          </a:p>
        </p:txBody>
      </p:sp>
    </p:spTree>
    <p:extLst>
      <p:ext uri="{BB962C8B-B14F-4D97-AF65-F5344CB8AC3E}">
        <p14:creationId xmlns:p14="http://schemas.microsoft.com/office/powerpoint/2010/main" val="237662677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572CB0-4D3C-45C2-8BB9-6842D10D3A2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30B99C1-75D0-4572-BAC6-49577287AE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86355F6-1D91-416A-A63A-FED710ED3223}"/>
              </a:ext>
            </a:extLst>
          </p:cNvPr>
          <p:cNvSpPr>
            <a:spLocks noGrp="1"/>
          </p:cNvSpPr>
          <p:nvPr>
            <p:ph type="dt" sz="half" idx="10"/>
          </p:nvPr>
        </p:nvSpPr>
        <p:spPr/>
        <p:txBody>
          <a:bodyPr/>
          <a:lstStyle/>
          <a:p>
            <a:fld id="{838D701A-8E53-40E5-9873-A6B9CA5A98F2}" type="datetimeFigureOut">
              <a:rPr kumimoji="1" lang="ja-JP" altLang="en-US" smtClean="0"/>
              <a:t>2021/2/17</a:t>
            </a:fld>
            <a:endParaRPr kumimoji="1" lang="ja-JP" altLang="en-US"/>
          </a:p>
        </p:txBody>
      </p:sp>
      <p:sp>
        <p:nvSpPr>
          <p:cNvPr id="5" name="フッター プレースホルダー 4">
            <a:extLst>
              <a:ext uri="{FF2B5EF4-FFF2-40B4-BE49-F238E27FC236}">
                <a16:creationId xmlns:a16="http://schemas.microsoft.com/office/drawing/2014/main" id="{F71F2D2C-CFCF-4B86-88EB-8064C6C58BF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F35D234-B347-4F0B-AD97-3D5A19BB0FF4}"/>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058183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3E5DD8-7E46-46AC-B91F-8A6D8F20DA7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C4F8C63-A527-4BE4-97CC-5AEAF91266A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6C9C96-F4BB-4147-97BE-B95C8D184BC2}"/>
              </a:ext>
            </a:extLst>
          </p:cNvPr>
          <p:cNvSpPr>
            <a:spLocks noGrp="1"/>
          </p:cNvSpPr>
          <p:nvPr>
            <p:ph type="dt" sz="half" idx="10"/>
          </p:nvPr>
        </p:nvSpPr>
        <p:spPr/>
        <p:txBody>
          <a:bodyPr/>
          <a:lstStyle/>
          <a:p>
            <a:fld id="{838D701A-8E53-40E5-9873-A6B9CA5A98F2}" type="datetimeFigureOut">
              <a:rPr kumimoji="1" lang="ja-JP" altLang="en-US" smtClean="0"/>
              <a:t>2021/2/17</a:t>
            </a:fld>
            <a:endParaRPr kumimoji="1" lang="ja-JP" altLang="en-US"/>
          </a:p>
        </p:txBody>
      </p:sp>
      <p:sp>
        <p:nvSpPr>
          <p:cNvPr id="5" name="フッター プレースホルダー 4">
            <a:extLst>
              <a:ext uri="{FF2B5EF4-FFF2-40B4-BE49-F238E27FC236}">
                <a16:creationId xmlns:a16="http://schemas.microsoft.com/office/drawing/2014/main" id="{4B8258EA-43F6-4489-80A5-8FB31D42DA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EBAA36A-938F-4359-96E1-3EC998C6C933}"/>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202827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C3E9C3C-2E2E-452E-88F6-D5C2DD559C9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D7F1EA1-3BBB-4D0E-8332-F0180BACC4E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7F415E3-A881-4188-AAFA-9623F2424E4C}"/>
              </a:ext>
            </a:extLst>
          </p:cNvPr>
          <p:cNvSpPr>
            <a:spLocks noGrp="1"/>
          </p:cNvSpPr>
          <p:nvPr>
            <p:ph type="dt" sz="half" idx="10"/>
          </p:nvPr>
        </p:nvSpPr>
        <p:spPr/>
        <p:txBody>
          <a:bodyPr/>
          <a:lstStyle/>
          <a:p>
            <a:fld id="{838D701A-8E53-40E5-9873-A6B9CA5A98F2}" type="datetimeFigureOut">
              <a:rPr kumimoji="1" lang="ja-JP" altLang="en-US" smtClean="0"/>
              <a:t>2021/2/17</a:t>
            </a:fld>
            <a:endParaRPr kumimoji="1" lang="ja-JP" altLang="en-US"/>
          </a:p>
        </p:txBody>
      </p:sp>
      <p:sp>
        <p:nvSpPr>
          <p:cNvPr id="5" name="フッター プレースホルダー 4">
            <a:extLst>
              <a:ext uri="{FF2B5EF4-FFF2-40B4-BE49-F238E27FC236}">
                <a16:creationId xmlns:a16="http://schemas.microsoft.com/office/drawing/2014/main" id="{02A9D757-EFF3-4FFA-B006-4CCFD1AA4C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7197993-6745-4E4E-AD1B-E2A9D6D9F355}"/>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82953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2A71E9-3E1E-4BC3-BF65-F0A55F2EAFD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3014D76-F30A-4984-8F8F-FC9E7B05215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58143DD-23D3-47EC-A57F-81BC86E2465A}"/>
              </a:ext>
            </a:extLst>
          </p:cNvPr>
          <p:cNvSpPr>
            <a:spLocks noGrp="1"/>
          </p:cNvSpPr>
          <p:nvPr>
            <p:ph type="dt" sz="half" idx="10"/>
          </p:nvPr>
        </p:nvSpPr>
        <p:spPr/>
        <p:txBody>
          <a:bodyPr/>
          <a:lstStyle/>
          <a:p>
            <a:fld id="{838D701A-8E53-40E5-9873-A6B9CA5A98F2}" type="datetimeFigureOut">
              <a:rPr kumimoji="1" lang="ja-JP" altLang="en-US" smtClean="0"/>
              <a:t>2021/2/17</a:t>
            </a:fld>
            <a:endParaRPr kumimoji="1" lang="ja-JP" altLang="en-US"/>
          </a:p>
        </p:txBody>
      </p:sp>
      <p:sp>
        <p:nvSpPr>
          <p:cNvPr id="5" name="フッター プレースホルダー 4">
            <a:extLst>
              <a:ext uri="{FF2B5EF4-FFF2-40B4-BE49-F238E27FC236}">
                <a16:creationId xmlns:a16="http://schemas.microsoft.com/office/drawing/2014/main" id="{94DE3509-963F-4D95-8416-BCC6100F62E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774301-CA56-41EE-B25D-F39EC6996E01}"/>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2706320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39E9BE-05F2-4CDC-80E3-1445C142AC4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12522E-7CD5-4299-91C5-0AE445398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FDF1ADF-A4E5-469C-B698-665825A2BCB7}"/>
              </a:ext>
            </a:extLst>
          </p:cNvPr>
          <p:cNvSpPr>
            <a:spLocks noGrp="1"/>
          </p:cNvSpPr>
          <p:nvPr>
            <p:ph type="dt" sz="half" idx="10"/>
          </p:nvPr>
        </p:nvSpPr>
        <p:spPr/>
        <p:txBody>
          <a:bodyPr/>
          <a:lstStyle/>
          <a:p>
            <a:fld id="{838D701A-8E53-40E5-9873-A6B9CA5A98F2}" type="datetimeFigureOut">
              <a:rPr kumimoji="1" lang="ja-JP" altLang="en-US" smtClean="0"/>
              <a:t>2021/2/17</a:t>
            </a:fld>
            <a:endParaRPr kumimoji="1" lang="ja-JP" altLang="en-US"/>
          </a:p>
        </p:txBody>
      </p:sp>
      <p:sp>
        <p:nvSpPr>
          <p:cNvPr id="5" name="フッター プレースホルダー 4">
            <a:extLst>
              <a:ext uri="{FF2B5EF4-FFF2-40B4-BE49-F238E27FC236}">
                <a16:creationId xmlns:a16="http://schemas.microsoft.com/office/drawing/2014/main" id="{D03F9723-84EB-440A-A7BF-ECAA3232956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AC2EA3E-AD62-4ED5-814A-5F618E8EF89B}"/>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2147914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F59F40-6678-4036-A878-5AAAEC21BD3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77A65E6-2C59-4197-9E54-1D42C572721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36240A7-FFE6-4D91-BB65-86A9B68DC50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6965E19-43F3-4D57-BAC3-5CA330D8CC22}"/>
              </a:ext>
            </a:extLst>
          </p:cNvPr>
          <p:cNvSpPr>
            <a:spLocks noGrp="1"/>
          </p:cNvSpPr>
          <p:nvPr>
            <p:ph type="dt" sz="half" idx="10"/>
          </p:nvPr>
        </p:nvSpPr>
        <p:spPr/>
        <p:txBody>
          <a:bodyPr/>
          <a:lstStyle/>
          <a:p>
            <a:fld id="{838D701A-8E53-40E5-9873-A6B9CA5A98F2}" type="datetimeFigureOut">
              <a:rPr kumimoji="1" lang="ja-JP" altLang="en-US" smtClean="0"/>
              <a:t>2021/2/17</a:t>
            </a:fld>
            <a:endParaRPr kumimoji="1" lang="ja-JP" altLang="en-US"/>
          </a:p>
        </p:txBody>
      </p:sp>
      <p:sp>
        <p:nvSpPr>
          <p:cNvPr id="6" name="フッター プレースホルダー 5">
            <a:extLst>
              <a:ext uri="{FF2B5EF4-FFF2-40B4-BE49-F238E27FC236}">
                <a16:creationId xmlns:a16="http://schemas.microsoft.com/office/drawing/2014/main" id="{D73C626F-BC30-4240-9E96-794B79E6C5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58C6422-7775-4EEC-AECE-B9ADA9738E8C}"/>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574502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E39FC9-1133-4A62-A47D-6F93B678A76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442F275-CBE7-4835-8C47-24D05141E2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1DEA22A-5306-43E2-A56E-1F78A8095D8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9F5506A-189C-4647-B06E-C9911EE848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2A10D0A-9DAC-4FA2-9EE1-8261A0790A4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A1287CE-6297-46EC-AEAF-CFE4822100D2}"/>
              </a:ext>
            </a:extLst>
          </p:cNvPr>
          <p:cNvSpPr>
            <a:spLocks noGrp="1"/>
          </p:cNvSpPr>
          <p:nvPr>
            <p:ph type="dt" sz="half" idx="10"/>
          </p:nvPr>
        </p:nvSpPr>
        <p:spPr/>
        <p:txBody>
          <a:bodyPr/>
          <a:lstStyle/>
          <a:p>
            <a:fld id="{838D701A-8E53-40E5-9873-A6B9CA5A98F2}" type="datetimeFigureOut">
              <a:rPr kumimoji="1" lang="ja-JP" altLang="en-US" smtClean="0"/>
              <a:t>2021/2/17</a:t>
            </a:fld>
            <a:endParaRPr kumimoji="1" lang="ja-JP" altLang="en-US"/>
          </a:p>
        </p:txBody>
      </p:sp>
      <p:sp>
        <p:nvSpPr>
          <p:cNvPr id="8" name="フッター プレースホルダー 7">
            <a:extLst>
              <a:ext uri="{FF2B5EF4-FFF2-40B4-BE49-F238E27FC236}">
                <a16:creationId xmlns:a16="http://schemas.microsoft.com/office/drawing/2014/main" id="{19F319BB-1449-44B0-8FAC-E69246F9C03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E3284FC-9A07-4945-8518-A7FA07FB2B0F}"/>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010092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6E09B5-20DE-4E23-A678-E3F3F8EEBE4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FB743B0-0EF7-4FB2-A52B-2606E3B0F89C}"/>
              </a:ext>
            </a:extLst>
          </p:cNvPr>
          <p:cNvSpPr>
            <a:spLocks noGrp="1"/>
          </p:cNvSpPr>
          <p:nvPr>
            <p:ph type="dt" sz="half" idx="10"/>
          </p:nvPr>
        </p:nvSpPr>
        <p:spPr/>
        <p:txBody>
          <a:bodyPr/>
          <a:lstStyle/>
          <a:p>
            <a:fld id="{838D701A-8E53-40E5-9873-A6B9CA5A98F2}" type="datetimeFigureOut">
              <a:rPr kumimoji="1" lang="ja-JP" altLang="en-US" smtClean="0"/>
              <a:t>2021/2/17</a:t>
            </a:fld>
            <a:endParaRPr kumimoji="1" lang="ja-JP" altLang="en-US"/>
          </a:p>
        </p:txBody>
      </p:sp>
      <p:sp>
        <p:nvSpPr>
          <p:cNvPr id="4" name="フッター プレースホルダー 3">
            <a:extLst>
              <a:ext uri="{FF2B5EF4-FFF2-40B4-BE49-F238E27FC236}">
                <a16:creationId xmlns:a16="http://schemas.microsoft.com/office/drawing/2014/main" id="{304AE99D-BC1D-47DC-8B57-6A5CA08E7B5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0D2597F-6407-4A25-9DD7-7E08A61BDC8F}"/>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193307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D705C77-6C79-4D26-B367-4E9FE1D3633A}"/>
              </a:ext>
            </a:extLst>
          </p:cNvPr>
          <p:cNvSpPr>
            <a:spLocks noGrp="1"/>
          </p:cNvSpPr>
          <p:nvPr>
            <p:ph type="dt" sz="half" idx="10"/>
          </p:nvPr>
        </p:nvSpPr>
        <p:spPr/>
        <p:txBody>
          <a:bodyPr/>
          <a:lstStyle/>
          <a:p>
            <a:fld id="{838D701A-8E53-40E5-9873-A6B9CA5A98F2}" type="datetimeFigureOut">
              <a:rPr kumimoji="1" lang="ja-JP" altLang="en-US" smtClean="0"/>
              <a:t>2021/2/17</a:t>
            </a:fld>
            <a:endParaRPr kumimoji="1" lang="ja-JP" altLang="en-US"/>
          </a:p>
        </p:txBody>
      </p:sp>
      <p:sp>
        <p:nvSpPr>
          <p:cNvPr id="3" name="フッター プレースホルダー 2">
            <a:extLst>
              <a:ext uri="{FF2B5EF4-FFF2-40B4-BE49-F238E27FC236}">
                <a16:creationId xmlns:a16="http://schemas.microsoft.com/office/drawing/2014/main" id="{C0F1340B-52ED-4876-BBF7-E41ED85CD73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4E4D909-FB90-411D-9D2B-CCC1857CF94D}"/>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2458851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1AFE5A-05DB-4E51-AEA4-4042991DE99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149E199-84F8-4DCC-BBE4-9ED67DFF72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FFA225E-7DB6-40F5-9780-BE50483C46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0E47A2B-490F-40D1-91C1-6170E550549D}"/>
              </a:ext>
            </a:extLst>
          </p:cNvPr>
          <p:cNvSpPr>
            <a:spLocks noGrp="1"/>
          </p:cNvSpPr>
          <p:nvPr>
            <p:ph type="dt" sz="half" idx="10"/>
          </p:nvPr>
        </p:nvSpPr>
        <p:spPr/>
        <p:txBody>
          <a:bodyPr/>
          <a:lstStyle/>
          <a:p>
            <a:fld id="{838D701A-8E53-40E5-9873-A6B9CA5A98F2}" type="datetimeFigureOut">
              <a:rPr kumimoji="1" lang="ja-JP" altLang="en-US" smtClean="0"/>
              <a:t>2021/2/17</a:t>
            </a:fld>
            <a:endParaRPr kumimoji="1" lang="ja-JP" altLang="en-US"/>
          </a:p>
        </p:txBody>
      </p:sp>
      <p:sp>
        <p:nvSpPr>
          <p:cNvPr id="6" name="フッター プレースホルダー 5">
            <a:extLst>
              <a:ext uri="{FF2B5EF4-FFF2-40B4-BE49-F238E27FC236}">
                <a16:creationId xmlns:a16="http://schemas.microsoft.com/office/drawing/2014/main" id="{36B3F910-6EE2-4444-B960-7C963348D8E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5145EC-32C6-4D6A-86C2-D53FB4FEB1D0}"/>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26804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A83C54-2F7A-4271-BC92-AD3A34AFDB9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5AD7882-F8BB-4233-9AC4-9C33326EDB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A96DFCD-1DB5-4E9F-B78B-668E1E4DB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F8196A-8739-441A-A642-2F6E625278E5}"/>
              </a:ext>
            </a:extLst>
          </p:cNvPr>
          <p:cNvSpPr>
            <a:spLocks noGrp="1"/>
          </p:cNvSpPr>
          <p:nvPr>
            <p:ph type="dt" sz="half" idx="10"/>
          </p:nvPr>
        </p:nvSpPr>
        <p:spPr/>
        <p:txBody>
          <a:bodyPr/>
          <a:lstStyle/>
          <a:p>
            <a:fld id="{838D701A-8E53-40E5-9873-A6B9CA5A98F2}" type="datetimeFigureOut">
              <a:rPr kumimoji="1" lang="ja-JP" altLang="en-US" smtClean="0"/>
              <a:t>2021/2/17</a:t>
            </a:fld>
            <a:endParaRPr kumimoji="1" lang="ja-JP" altLang="en-US"/>
          </a:p>
        </p:txBody>
      </p:sp>
      <p:sp>
        <p:nvSpPr>
          <p:cNvPr id="6" name="フッター プレースホルダー 5">
            <a:extLst>
              <a:ext uri="{FF2B5EF4-FFF2-40B4-BE49-F238E27FC236}">
                <a16:creationId xmlns:a16="http://schemas.microsoft.com/office/drawing/2014/main" id="{759B4E74-5EFC-48FD-87F9-BE8BF85530E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DE58208-48E5-40D7-809A-C449F0AAF836}"/>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72278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957A3C1-1D62-47B3-B514-B740554BC1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E120468-2191-44ED-BBD9-F7DBF53621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CC88945-23D8-4134-888C-E7048CEE06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8D701A-8E53-40E5-9873-A6B9CA5A98F2}" type="datetimeFigureOut">
              <a:rPr kumimoji="1" lang="ja-JP" altLang="en-US" smtClean="0"/>
              <a:t>2021/2/17</a:t>
            </a:fld>
            <a:endParaRPr kumimoji="1" lang="ja-JP" altLang="en-US"/>
          </a:p>
        </p:txBody>
      </p:sp>
      <p:sp>
        <p:nvSpPr>
          <p:cNvPr id="5" name="フッター プレースホルダー 4">
            <a:extLst>
              <a:ext uri="{FF2B5EF4-FFF2-40B4-BE49-F238E27FC236}">
                <a16:creationId xmlns:a16="http://schemas.microsoft.com/office/drawing/2014/main" id="{059CF9F7-4507-4569-84DC-56DBB842D1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473702F-CD7E-44F5-9C18-6BF635C711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264367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4.jpg"/><Relationship Id="rId10" Type="http://schemas.openxmlformats.org/officeDocument/2006/relationships/image" Target="../media/image27.svg"/><Relationship Id="rId4" Type="http://schemas.openxmlformats.org/officeDocument/2006/relationships/image" Target="../media/image23.jp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jpg"/><Relationship Id="rId11" Type="http://schemas.openxmlformats.org/officeDocument/2006/relationships/image" Target="../media/image35.jpg"/><Relationship Id="rId5" Type="http://schemas.openxmlformats.org/officeDocument/2006/relationships/image" Target="../media/image31.jpg"/><Relationship Id="rId10" Type="http://schemas.openxmlformats.org/officeDocument/2006/relationships/image" Target="../media/image27.svg"/><Relationship Id="rId4" Type="http://schemas.openxmlformats.org/officeDocument/2006/relationships/image" Target="../media/image30.jpe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7.svg"/><Relationship Id="rId7"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39.jpg"/><Relationship Id="rId4" Type="http://schemas.openxmlformats.org/officeDocument/2006/relationships/image" Target="../media/image23.jpg"/><Relationship Id="rId9"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svg"/><Relationship Id="rId3" Type="http://schemas.openxmlformats.org/officeDocument/2006/relationships/image" Target="../media/image42.jp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41.jpg"/><Relationship Id="rId16" Type="http://schemas.openxmlformats.org/officeDocument/2006/relationships/image" Target="../media/image53.svg"/><Relationship Id="rId1" Type="http://schemas.openxmlformats.org/officeDocument/2006/relationships/slideLayout" Target="../slideLayouts/slideLayout2.xml"/><Relationship Id="rId6" Type="http://schemas.openxmlformats.org/officeDocument/2006/relationships/image" Target="../media/image43.jpg"/><Relationship Id="rId11" Type="http://schemas.openxmlformats.org/officeDocument/2006/relationships/image" Target="../media/image48.svg"/><Relationship Id="rId5" Type="http://schemas.openxmlformats.org/officeDocument/2006/relationships/image" Target="../media/image27.sv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26.png"/><Relationship Id="rId9" Type="http://schemas.openxmlformats.org/officeDocument/2006/relationships/image" Target="../media/image46.jpg"/><Relationship Id="rId14" Type="http://schemas.openxmlformats.org/officeDocument/2006/relationships/image" Target="../media/image51.jp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0.png"/><Relationship Id="rId7" Type="http://schemas.openxmlformats.org/officeDocument/2006/relationships/image" Target="../media/image56.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21.svg"/><Relationship Id="rId9" Type="http://schemas.openxmlformats.org/officeDocument/2006/relationships/image" Target="../media/image58.svg"/></Relationships>
</file>

<file path=ppt/slides/_rels/slide1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55.sv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9.svg"/><Relationship Id="rId7" Type="http://schemas.openxmlformats.org/officeDocument/2006/relationships/image" Target="../media/image37.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1.sv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26.png"/><Relationship Id="rId7" Type="http://schemas.openxmlformats.org/officeDocument/2006/relationships/image" Target="../media/image62.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7.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27.sv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4.png"/><Relationship Id="rId7"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65.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5.svg"/><Relationship Id="rId7" Type="http://schemas.openxmlformats.org/officeDocument/2006/relationships/image" Target="../media/image72.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27.sv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77.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jpg"/></Relationships>
</file>

<file path=ppt/slides/_rels/slide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3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jpg"/><Relationship Id="rId4" Type="http://schemas.openxmlformats.org/officeDocument/2006/relationships/image" Target="../media/image78.jpg"/></Relationships>
</file>

<file path=ppt/slides/_rels/slide3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0.png"/><Relationship Id="rId7" Type="http://schemas.openxmlformats.org/officeDocument/2006/relationships/image" Target="../media/image52.png"/><Relationship Id="rId2" Type="http://schemas.openxmlformats.org/officeDocument/2006/relationships/image" Target="../media/image81.jpg"/><Relationship Id="rId1" Type="http://schemas.openxmlformats.org/officeDocument/2006/relationships/slideLayout" Target="../slideLayouts/slideLayout2.xml"/><Relationship Id="rId6" Type="http://schemas.openxmlformats.org/officeDocument/2006/relationships/image" Target="../media/image55.svg"/><Relationship Id="rId11" Type="http://schemas.openxmlformats.org/officeDocument/2006/relationships/image" Target="../media/image37.svg"/><Relationship Id="rId5" Type="http://schemas.openxmlformats.org/officeDocument/2006/relationships/image" Target="../media/image54.png"/><Relationship Id="rId10" Type="http://schemas.openxmlformats.org/officeDocument/2006/relationships/image" Target="../media/image36.png"/><Relationship Id="rId4" Type="http://schemas.openxmlformats.org/officeDocument/2006/relationships/image" Target="../media/image21.svg"/><Relationship Id="rId9" Type="http://schemas.openxmlformats.org/officeDocument/2006/relationships/image" Target="../media/image23.jpg"/></Relationships>
</file>

<file path=ppt/slides/_rels/slide3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54.png"/><Relationship Id="rId7" Type="http://schemas.openxmlformats.org/officeDocument/2006/relationships/image" Target="../media/image36.png"/><Relationship Id="rId2" Type="http://schemas.openxmlformats.org/officeDocument/2006/relationships/image" Target="../media/image82.jp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55.svg"/></Relationships>
</file>

<file path=ppt/slides/_rels/slide3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88.jpe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87.svg"/><Relationship Id="rId2" Type="http://schemas.openxmlformats.org/officeDocument/2006/relationships/image" Target="../media/image83.JPG"/><Relationship Id="rId16" Type="http://schemas.openxmlformats.org/officeDocument/2006/relationships/image" Target="../media/image91.JPG"/><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image" Target="../media/image86.png"/><Relationship Id="rId5" Type="http://schemas.openxmlformats.org/officeDocument/2006/relationships/image" Target="../media/image36.png"/><Relationship Id="rId15" Type="http://schemas.openxmlformats.org/officeDocument/2006/relationships/image" Target="../media/image90.JPG"/><Relationship Id="rId10" Type="http://schemas.openxmlformats.org/officeDocument/2006/relationships/image" Target="../media/image85.svg"/><Relationship Id="rId4" Type="http://schemas.openxmlformats.org/officeDocument/2006/relationships/image" Target="../media/image19.svg"/><Relationship Id="rId9" Type="http://schemas.openxmlformats.org/officeDocument/2006/relationships/image" Target="../media/image84.png"/><Relationship Id="rId14" Type="http://schemas.openxmlformats.org/officeDocument/2006/relationships/image" Target="../media/image89.jpeg"/></Relationships>
</file>

<file path=ppt/slides/_rels/slide37.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55.svg"/><Relationship Id="rId7" Type="http://schemas.openxmlformats.org/officeDocument/2006/relationships/image" Target="../media/image21.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95.svg"/><Relationship Id="rId5" Type="http://schemas.openxmlformats.org/officeDocument/2006/relationships/image" Target="../media/image37.svg"/><Relationship Id="rId10" Type="http://schemas.openxmlformats.org/officeDocument/2006/relationships/image" Target="../media/image94.png"/><Relationship Id="rId4" Type="http://schemas.openxmlformats.org/officeDocument/2006/relationships/image" Target="../media/image36.png"/><Relationship Id="rId9" Type="http://schemas.openxmlformats.org/officeDocument/2006/relationships/image" Target="../media/image93.JPG"/></Relationships>
</file>

<file path=ppt/slides/_rels/slide38.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99.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JPG"/><Relationship Id="rId4" Type="http://schemas.openxmlformats.org/officeDocument/2006/relationships/image" Target="../media/image96.JPG"/></Relationships>
</file>

<file path=ppt/slides/_rels/slide39.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image" Target="../media/image55.svg"/><Relationship Id="rId7" Type="http://schemas.openxmlformats.org/officeDocument/2006/relationships/image" Target="../media/image21.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7.sv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image" Target="../media/image55.svg"/><Relationship Id="rId7" Type="http://schemas.openxmlformats.org/officeDocument/2006/relationships/image" Target="../media/image21.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7.svg"/><Relationship Id="rId10" Type="http://schemas.openxmlformats.org/officeDocument/2006/relationships/image" Target="../media/image103.JPG"/><Relationship Id="rId4" Type="http://schemas.openxmlformats.org/officeDocument/2006/relationships/image" Target="../media/image36.png"/><Relationship Id="rId9" Type="http://schemas.openxmlformats.org/officeDocument/2006/relationships/image" Target="../media/image102.JP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DUL6-QQLSbk?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3.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グラフィックス 7">
            <a:extLst>
              <a:ext uri="{FF2B5EF4-FFF2-40B4-BE49-F238E27FC236}">
                <a16:creationId xmlns:a16="http://schemas.microsoft.com/office/drawing/2014/main" id="{0D4643D4-5E29-43C7-A7A3-1F645766B4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8991" y="4597153"/>
            <a:ext cx="3073009" cy="2065584"/>
          </a:xfrm>
          <a:prstGeom prst="rect">
            <a:avLst/>
          </a:prstGeom>
        </p:spPr>
      </p:pic>
      <p:pic>
        <p:nvPicPr>
          <p:cNvPr id="5" name="図 4">
            <a:extLst>
              <a:ext uri="{FF2B5EF4-FFF2-40B4-BE49-F238E27FC236}">
                <a16:creationId xmlns:a16="http://schemas.microsoft.com/office/drawing/2014/main" id="{083CF874-E280-4ED9-A80D-42288C3F9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5746" y="1739900"/>
            <a:ext cx="2756154" cy="3897592"/>
          </a:xfrm>
          <a:prstGeom prst="rect">
            <a:avLst/>
          </a:prstGeom>
        </p:spPr>
      </p:pic>
      <p:sp>
        <p:nvSpPr>
          <p:cNvPr id="2" name="タイトル 1">
            <a:extLst>
              <a:ext uri="{FF2B5EF4-FFF2-40B4-BE49-F238E27FC236}">
                <a16:creationId xmlns:a16="http://schemas.microsoft.com/office/drawing/2014/main" id="{EA6AA40A-7557-4B6F-83AB-C450835AF038}"/>
              </a:ext>
            </a:extLst>
          </p:cNvPr>
          <p:cNvSpPr>
            <a:spLocks noGrp="1"/>
          </p:cNvSpPr>
          <p:nvPr>
            <p:ph type="ctrTitle"/>
          </p:nvPr>
        </p:nvSpPr>
        <p:spPr>
          <a:xfrm>
            <a:off x="323850" y="342900"/>
            <a:ext cx="11391900" cy="2419350"/>
          </a:xfrm>
        </p:spPr>
        <p:txBody>
          <a:bodyPr>
            <a:noAutofit/>
          </a:bodyPr>
          <a:lstStyle/>
          <a:p>
            <a:r>
              <a:rPr lang="ko-KR" altLang="en-US" sz="7200" b="1" dirty="0">
                <a:solidFill>
                  <a:srgbClr val="00206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우리 땅 기차 여행</a:t>
            </a:r>
            <a:r>
              <a:rPr lang="ja-JP" altLang="en-US"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で</a:t>
            </a:r>
            <a:br>
              <a:rPr lang="en-US" altLang="ja-JP"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br>
            <a:r>
              <a:rPr lang="ja-JP" altLang="en-US"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仮想空間を列車旅行しよう</a:t>
            </a:r>
            <a:endParaRPr kumimoji="1" lang="ja-JP" altLang="en-US" sz="7200"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3" name="字幕 2">
            <a:extLst>
              <a:ext uri="{FF2B5EF4-FFF2-40B4-BE49-F238E27FC236}">
                <a16:creationId xmlns:a16="http://schemas.microsoft.com/office/drawing/2014/main" id="{0658E3E8-20E8-4B71-87CB-526D69885782}"/>
              </a:ext>
            </a:extLst>
          </p:cNvPr>
          <p:cNvSpPr>
            <a:spLocks noGrp="1"/>
          </p:cNvSpPr>
          <p:nvPr>
            <p:ph type="subTitle" idx="1"/>
          </p:nvPr>
        </p:nvSpPr>
        <p:spPr>
          <a:xfrm>
            <a:off x="2628900" y="4233597"/>
            <a:ext cx="6006846" cy="1046162"/>
          </a:xfrm>
        </p:spPr>
        <p:txBody>
          <a:bodyPr>
            <a:normAutofit/>
          </a:bodyPr>
          <a:lstStyle/>
          <a:p>
            <a:r>
              <a:rPr lang="en-US" altLang="ja-JP" sz="5400" b="1" i="1" dirty="0">
                <a:latin typeface="ＭＳ 明朝" panose="02020609040205080304" pitchFamily="17" charset="-128"/>
                <a:ea typeface="ＭＳ 明朝" panose="02020609040205080304" pitchFamily="17" charset="-128"/>
                <a:cs typeface="+mj-cs"/>
              </a:rPr>
              <a:t>2021/2/16 &amp; 2/17</a:t>
            </a:r>
            <a:endParaRPr lang="ja-JP" altLang="en-US" sz="5400" b="1" i="1" dirty="0">
              <a:latin typeface="ＭＳ 明朝" panose="02020609040205080304" pitchFamily="17" charset="-128"/>
              <a:ea typeface="ＭＳ 明朝" panose="02020609040205080304" pitchFamily="17" charset="-128"/>
              <a:cs typeface="+mj-cs"/>
            </a:endParaRPr>
          </a:p>
        </p:txBody>
      </p:sp>
      <p:sp>
        <p:nvSpPr>
          <p:cNvPr id="4" name="テキスト ボックス 3">
            <a:extLst>
              <a:ext uri="{FF2B5EF4-FFF2-40B4-BE49-F238E27FC236}">
                <a16:creationId xmlns:a16="http://schemas.microsoft.com/office/drawing/2014/main" id="{8EA3003B-AB04-41FD-BF1E-96D4557C14B0}"/>
              </a:ext>
            </a:extLst>
          </p:cNvPr>
          <p:cNvSpPr txBox="1"/>
          <p:nvPr/>
        </p:nvSpPr>
        <p:spPr>
          <a:xfrm flipH="1">
            <a:off x="4002905" y="2973588"/>
            <a:ext cx="2591345" cy="1015663"/>
          </a:xfrm>
          <a:prstGeom prst="rect">
            <a:avLst/>
          </a:prstGeom>
          <a:noFill/>
        </p:spPr>
        <p:txBody>
          <a:bodyPr wrap="square" rtlCol="0">
            <a:spAutoFit/>
          </a:bodyPr>
          <a:lstStyle/>
          <a:p>
            <a:r>
              <a:rPr lang="ja-JP" altLang="en-US"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rPr>
              <a:t>その８</a:t>
            </a:r>
          </a:p>
        </p:txBody>
      </p:sp>
      <p:pic>
        <p:nvPicPr>
          <p:cNvPr id="7" name="図 6">
            <a:extLst>
              <a:ext uri="{FF2B5EF4-FFF2-40B4-BE49-F238E27FC236}">
                <a16:creationId xmlns:a16="http://schemas.microsoft.com/office/drawing/2014/main" id="{BB61DD12-B11B-44F5-9BEA-CF9D0BB1C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9563" y="5821279"/>
            <a:ext cx="5862437" cy="966788"/>
          </a:xfrm>
          <a:prstGeom prst="rect">
            <a:avLst/>
          </a:prstGeom>
        </p:spPr>
      </p:pic>
    </p:spTree>
    <p:extLst>
      <p:ext uri="{BB962C8B-B14F-4D97-AF65-F5344CB8AC3E}">
        <p14:creationId xmlns:p14="http://schemas.microsoft.com/office/powerpoint/2010/main" val="1041289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68F0692C-8BE4-4C56-9057-157AA1E2861A}"/>
              </a:ext>
            </a:extLst>
          </p:cNvPr>
          <p:cNvGraphicFramePr>
            <a:graphicFrameLocks noGrp="1"/>
          </p:cNvGraphicFramePr>
          <p:nvPr>
            <p:extLst>
              <p:ext uri="{D42A27DB-BD31-4B8C-83A1-F6EECF244321}">
                <p14:modId xmlns:p14="http://schemas.microsoft.com/office/powerpoint/2010/main" val="469759285"/>
              </p:ext>
            </p:extLst>
          </p:nvPr>
        </p:nvGraphicFramePr>
        <p:xfrm>
          <a:off x="809624" y="833595"/>
          <a:ext cx="10067925" cy="2728755"/>
        </p:xfrm>
        <a:graphic>
          <a:graphicData uri="http://schemas.openxmlformats.org/drawingml/2006/table">
            <a:tbl>
              <a:tblPr firstRow="1" firstCol="1" bandRow="1">
                <a:tableStyleId>{5C22544A-7EE6-4342-B048-85BDC9FD1C3A}</a:tableStyleId>
              </a:tblPr>
              <a:tblGrid>
                <a:gridCol w="7458075">
                  <a:extLst>
                    <a:ext uri="{9D8B030D-6E8A-4147-A177-3AD203B41FA5}">
                      <a16:colId xmlns:a16="http://schemas.microsoft.com/office/drawing/2014/main" val="573904482"/>
                    </a:ext>
                  </a:extLst>
                </a:gridCol>
                <a:gridCol w="2609850">
                  <a:extLst>
                    <a:ext uri="{9D8B030D-6E8A-4147-A177-3AD203B41FA5}">
                      <a16:colId xmlns:a16="http://schemas.microsoft.com/office/drawing/2014/main" val="3141840360"/>
                    </a:ext>
                  </a:extLst>
                </a:gridCol>
              </a:tblGrid>
              <a:tr h="909585">
                <a:tc>
                  <a:txBody>
                    <a:bodyPr/>
                    <a:lstStyle/>
                    <a:p>
                      <a:pPr algn="l">
                        <a:lnSpc>
                          <a:spcPts val="4600"/>
                        </a:lnSpc>
                      </a:pPr>
                      <a:r>
                        <a:rPr lang="ko-KR" sz="4400" kern="100" dirty="0">
                          <a:solidFill>
                            <a:srgbClr val="FF0000"/>
                          </a:solidFill>
                          <a:effectLst/>
                          <a:latin typeface="Batang" panose="02030600000101010101" pitchFamily="18" charset="-127"/>
                          <a:ea typeface="Batang" panose="02030600000101010101" pitchFamily="18" charset="-127"/>
                        </a:rPr>
                        <a:t>낙동강</a:t>
                      </a:r>
                      <a:r>
                        <a:rPr lang="ko-KR" sz="3600" kern="100" dirty="0">
                          <a:effectLst/>
                        </a:rPr>
                        <a:t>  </a:t>
                      </a:r>
                      <a:r>
                        <a:rPr lang="ko-KR" sz="3600" kern="100" dirty="0">
                          <a:effectLst/>
                          <a:latin typeface="ＭＳ 明朝" panose="02020609040205080304" pitchFamily="17" charset="-128"/>
                        </a:rPr>
                        <a:t>洛東江</a:t>
                      </a:r>
                      <a:endParaRPr lang="ja-JP" sz="3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marL="0" algn="ctr" defTabSz="914400" rtl="0" eaLnBrk="1" latinLnBrk="0" hangingPunct="1">
                        <a:lnSpc>
                          <a:spcPts val="4600"/>
                        </a:lnSpc>
                      </a:pPr>
                      <a:r>
                        <a:rPr kumimoji="1" lang="en-US" sz="3600" b="1" kern="100" dirty="0">
                          <a:solidFill>
                            <a:schemeClr val="lt1"/>
                          </a:solidFill>
                          <a:effectLst/>
                          <a:latin typeface="AR丸ゴシック体04M" panose="020F0609000000000000" pitchFamily="49" charset="-128"/>
                          <a:ea typeface="AR丸ゴシック体04M" panose="020F0609000000000000" pitchFamily="49" charset="-128"/>
                          <a:cs typeface="+mn-cs"/>
                        </a:rPr>
                        <a:t>510km</a:t>
                      </a:r>
                      <a:endParaRPr kumimoji="1" lang="ja-JP" altLang="en-US" sz="3600" b="1" kern="100" dirty="0">
                        <a:solidFill>
                          <a:schemeClr val="lt1"/>
                        </a:solidFill>
                        <a:effectLst/>
                        <a:latin typeface="AR丸ゴシック体04M" panose="020F0609000000000000" pitchFamily="49" charset="-128"/>
                        <a:ea typeface="AR丸ゴシック体04M" panose="020F0609000000000000" pitchFamily="49" charset="-128"/>
                        <a:cs typeface="+mn-cs"/>
                      </a:endParaRPr>
                    </a:p>
                  </a:txBody>
                  <a:tcPr marL="68580" marR="68580" marT="0" marB="0" anchor="ctr">
                    <a:solidFill>
                      <a:srgbClr val="20AEE5"/>
                    </a:solidFill>
                  </a:tcPr>
                </a:tc>
                <a:extLst>
                  <a:ext uri="{0D108BD9-81ED-4DB2-BD59-A6C34878D82A}">
                    <a16:rowId xmlns:a16="http://schemas.microsoft.com/office/drawing/2014/main" val="1182656130"/>
                  </a:ext>
                </a:extLst>
              </a:tr>
              <a:tr h="909585">
                <a:tc>
                  <a:txBody>
                    <a:bodyPr/>
                    <a:lstStyle/>
                    <a:p>
                      <a:pPr marL="0" algn="l" defTabSz="914400" rtl="0" eaLnBrk="1" latinLnBrk="0" hangingPunct="1">
                        <a:lnSpc>
                          <a:spcPts val="4600"/>
                        </a:lnSpc>
                      </a:pPr>
                      <a:r>
                        <a:rPr kumimoji="1" lang="ko-KR" altLang="en-US" sz="4400" b="1" kern="100" dirty="0">
                          <a:solidFill>
                            <a:srgbClr val="FF0000"/>
                          </a:solidFill>
                          <a:effectLst/>
                          <a:latin typeface="Batang" panose="02030600000101010101" pitchFamily="18" charset="-127"/>
                          <a:ea typeface="Batang" panose="02030600000101010101" pitchFamily="18" charset="-127"/>
                          <a:cs typeface="+mn-cs"/>
                        </a:rPr>
                        <a:t>한강</a:t>
                      </a:r>
                      <a:r>
                        <a:rPr kumimoji="1" lang="ko-KR" altLang="en-US" sz="3600" b="1" kern="100" dirty="0">
                          <a:solidFill>
                            <a:schemeClr val="lt1"/>
                          </a:solidFill>
                          <a:effectLst/>
                          <a:latin typeface="+mn-lt"/>
                          <a:ea typeface="+mn-ea"/>
                          <a:cs typeface="+mn-cs"/>
                        </a:rPr>
                        <a:t>  </a:t>
                      </a:r>
                      <a:r>
                        <a:rPr kumimoji="1" lang="en-US" sz="3600" b="1" kern="100" dirty="0">
                          <a:solidFill>
                            <a:schemeClr val="lt1"/>
                          </a:solidFill>
                          <a:effectLst/>
                          <a:latin typeface="+mn-lt"/>
                          <a:ea typeface="+mn-ea"/>
                          <a:cs typeface="+mn-cs"/>
                        </a:rPr>
                        <a:t>    </a:t>
                      </a:r>
                      <a:r>
                        <a:rPr kumimoji="1" lang="ko-KR" altLang="en-US" sz="3600" b="1" kern="100" dirty="0">
                          <a:solidFill>
                            <a:schemeClr val="lt1"/>
                          </a:solidFill>
                          <a:effectLst/>
                          <a:latin typeface="HG丸ｺﾞｼｯｸM-PRO" panose="020F0600000000000000" pitchFamily="50" charset="-128"/>
                          <a:ea typeface="+mn-ea"/>
                          <a:cs typeface="+mn-cs"/>
                        </a:rPr>
                        <a:t>漢江</a:t>
                      </a:r>
                      <a:endParaRPr kumimoji="1" lang="ja-JP" altLang="en-US" sz="3600" b="1" kern="100" dirty="0">
                        <a:solidFill>
                          <a:schemeClr val="lt1"/>
                        </a:solidFill>
                        <a:effectLst/>
                        <a:latin typeface="HG丸ｺﾞｼｯｸM-PRO" panose="020F0600000000000000" pitchFamily="50" charset="-128"/>
                        <a:ea typeface="HG丸ｺﾞｼｯｸM-PRO" panose="020F0600000000000000" pitchFamily="50" charset="-128"/>
                        <a:cs typeface="+mn-cs"/>
                      </a:endParaRPr>
                    </a:p>
                  </a:txBody>
                  <a:tcPr marL="68580" marR="68580" marT="0" marB="0" anchor="ctr"/>
                </a:tc>
                <a:tc>
                  <a:txBody>
                    <a:bodyPr/>
                    <a:lstStyle/>
                    <a:p>
                      <a:pPr marL="0" algn="ctr" defTabSz="914400" rtl="0" eaLnBrk="1" latinLnBrk="0" hangingPunct="1">
                        <a:lnSpc>
                          <a:spcPts val="4600"/>
                        </a:lnSpc>
                      </a:pPr>
                      <a:r>
                        <a:rPr kumimoji="1" lang="en-US" sz="3600" b="1" kern="100" dirty="0">
                          <a:solidFill>
                            <a:schemeClr val="lt1"/>
                          </a:solidFill>
                          <a:effectLst/>
                          <a:latin typeface="AR丸ゴシック体04M" panose="020F0609000000000000" pitchFamily="49" charset="-128"/>
                          <a:ea typeface="AR丸ゴシック体04M" panose="020F0609000000000000" pitchFamily="49" charset="-128"/>
                          <a:cs typeface="+mn-cs"/>
                        </a:rPr>
                        <a:t>494km</a:t>
                      </a:r>
                      <a:endParaRPr kumimoji="1" lang="ja-JP" altLang="en-US" sz="3600" b="1" kern="100" dirty="0">
                        <a:solidFill>
                          <a:schemeClr val="lt1"/>
                        </a:solidFill>
                        <a:effectLst/>
                        <a:latin typeface="AR丸ゴシック体04M" panose="020F0609000000000000" pitchFamily="49" charset="-128"/>
                        <a:ea typeface="AR丸ゴシック体04M" panose="020F0609000000000000" pitchFamily="49" charset="-128"/>
                        <a:cs typeface="+mn-cs"/>
                      </a:endParaRPr>
                    </a:p>
                  </a:txBody>
                  <a:tcPr marL="68580" marR="68580" marT="0" marB="0" anchor="ctr">
                    <a:solidFill>
                      <a:srgbClr val="84CCCB"/>
                    </a:solidFill>
                  </a:tcPr>
                </a:tc>
                <a:extLst>
                  <a:ext uri="{0D108BD9-81ED-4DB2-BD59-A6C34878D82A}">
                    <a16:rowId xmlns:a16="http://schemas.microsoft.com/office/drawing/2014/main" val="3003897305"/>
                  </a:ext>
                </a:extLst>
              </a:tr>
              <a:tr h="909585">
                <a:tc>
                  <a:txBody>
                    <a:bodyPr/>
                    <a:lstStyle/>
                    <a:p>
                      <a:pPr marL="0" algn="l" defTabSz="914400" rtl="0" eaLnBrk="1" latinLnBrk="0" hangingPunct="1">
                        <a:lnSpc>
                          <a:spcPts val="4600"/>
                        </a:lnSpc>
                      </a:pPr>
                      <a:r>
                        <a:rPr kumimoji="1" lang="ko-KR" altLang="en-US" sz="4400" b="1" kern="100" dirty="0">
                          <a:solidFill>
                            <a:srgbClr val="FF0000"/>
                          </a:solidFill>
                          <a:effectLst/>
                          <a:latin typeface="Batang" panose="02030600000101010101" pitchFamily="18" charset="-127"/>
                          <a:ea typeface="Batang" panose="02030600000101010101" pitchFamily="18" charset="-127"/>
                          <a:cs typeface="+mn-cs"/>
                        </a:rPr>
                        <a:t>금강</a:t>
                      </a:r>
                      <a:r>
                        <a:rPr kumimoji="1" lang="ko-KR" altLang="en-US" sz="3600" b="1" kern="100" dirty="0">
                          <a:solidFill>
                            <a:srgbClr val="FF0000"/>
                          </a:solidFill>
                          <a:effectLst/>
                          <a:latin typeface="+mn-lt"/>
                          <a:ea typeface="+mn-ea"/>
                          <a:cs typeface="+mn-cs"/>
                        </a:rPr>
                        <a:t> </a:t>
                      </a:r>
                      <a:r>
                        <a:rPr kumimoji="1" lang="en-US" sz="3600" b="1" kern="100" dirty="0">
                          <a:solidFill>
                            <a:schemeClr val="lt1"/>
                          </a:solidFill>
                          <a:effectLst/>
                          <a:latin typeface="+mn-lt"/>
                          <a:ea typeface="+mn-ea"/>
                          <a:cs typeface="+mn-cs"/>
                        </a:rPr>
                        <a:t>     </a:t>
                      </a:r>
                      <a:r>
                        <a:rPr kumimoji="1" lang="ko-KR" altLang="en-US" sz="3600" b="1" kern="100" dirty="0">
                          <a:solidFill>
                            <a:schemeClr val="lt1"/>
                          </a:solidFill>
                          <a:effectLst/>
                          <a:latin typeface="+mn-lt"/>
                          <a:ea typeface="+mn-ea"/>
                          <a:cs typeface="+mn-cs"/>
                        </a:rPr>
                        <a:t>錦江</a:t>
                      </a:r>
                      <a:endParaRPr kumimoji="1" lang="ja-JP" altLang="en-US" sz="3600" b="1" kern="100" dirty="0">
                        <a:solidFill>
                          <a:schemeClr val="lt1"/>
                        </a:solidFill>
                        <a:effectLst/>
                        <a:latin typeface="+mn-lt"/>
                        <a:ea typeface="+mn-ea"/>
                        <a:cs typeface="+mn-cs"/>
                      </a:endParaRPr>
                    </a:p>
                  </a:txBody>
                  <a:tcPr marL="68580" marR="68580" marT="0" marB="0" anchor="ctr"/>
                </a:tc>
                <a:tc>
                  <a:txBody>
                    <a:bodyPr/>
                    <a:lstStyle/>
                    <a:p>
                      <a:pPr marL="0" algn="ctr" defTabSz="914400" rtl="0" eaLnBrk="1" latinLnBrk="0" hangingPunct="1">
                        <a:lnSpc>
                          <a:spcPts val="4600"/>
                        </a:lnSpc>
                      </a:pPr>
                      <a:r>
                        <a:rPr kumimoji="1" lang="en-US" sz="3600" b="1" kern="100" dirty="0">
                          <a:solidFill>
                            <a:schemeClr val="lt1"/>
                          </a:solidFill>
                          <a:effectLst/>
                          <a:latin typeface="AR丸ゴシック体04M" panose="020F0609000000000000" pitchFamily="49" charset="-128"/>
                          <a:ea typeface="AR丸ゴシック体04M" panose="020F0609000000000000" pitchFamily="49" charset="-128"/>
                          <a:cs typeface="+mn-cs"/>
                        </a:rPr>
                        <a:t>398km</a:t>
                      </a:r>
                      <a:endParaRPr kumimoji="1" lang="ja-JP" altLang="en-US" sz="3600" b="1" kern="100" dirty="0">
                        <a:solidFill>
                          <a:schemeClr val="lt1"/>
                        </a:solidFill>
                        <a:effectLst/>
                        <a:latin typeface="AR丸ゴシック体04M" panose="020F0609000000000000" pitchFamily="49" charset="-128"/>
                        <a:ea typeface="AR丸ゴシック体04M" panose="020F0609000000000000" pitchFamily="49" charset="-128"/>
                        <a:cs typeface="+mn-cs"/>
                      </a:endParaRPr>
                    </a:p>
                  </a:txBody>
                  <a:tcPr marL="68580" marR="68580" marT="0" marB="0" anchor="ctr">
                    <a:solidFill>
                      <a:schemeClr val="accent5">
                        <a:lumMod val="40000"/>
                        <a:lumOff val="60000"/>
                      </a:schemeClr>
                    </a:solidFill>
                  </a:tcPr>
                </a:tc>
                <a:extLst>
                  <a:ext uri="{0D108BD9-81ED-4DB2-BD59-A6C34878D82A}">
                    <a16:rowId xmlns:a16="http://schemas.microsoft.com/office/drawing/2014/main" val="1283998463"/>
                  </a:ext>
                </a:extLst>
              </a:tr>
            </a:tbl>
          </a:graphicData>
        </a:graphic>
      </p:graphicFrame>
      <p:graphicFrame>
        <p:nvGraphicFramePr>
          <p:cNvPr id="8" name="表 7">
            <a:extLst>
              <a:ext uri="{FF2B5EF4-FFF2-40B4-BE49-F238E27FC236}">
                <a16:creationId xmlns:a16="http://schemas.microsoft.com/office/drawing/2014/main" id="{235914FA-7AF9-4992-9751-F6A3920FD4BA}"/>
              </a:ext>
            </a:extLst>
          </p:cNvPr>
          <p:cNvGraphicFramePr>
            <a:graphicFrameLocks noGrp="1"/>
          </p:cNvGraphicFramePr>
          <p:nvPr>
            <p:extLst>
              <p:ext uri="{D42A27DB-BD31-4B8C-83A1-F6EECF244321}">
                <p14:modId xmlns:p14="http://schemas.microsoft.com/office/powerpoint/2010/main" val="3237236694"/>
              </p:ext>
            </p:extLst>
          </p:nvPr>
        </p:nvGraphicFramePr>
        <p:xfrm>
          <a:off x="809624" y="3732530"/>
          <a:ext cx="10067926" cy="2728755"/>
        </p:xfrm>
        <a:graphic>
          <a:graphicData uri="http://schemas.openxmlformats.org/drawingml/2006/table">
            <a:tbl>
              <a:tblPr firstRow="1" firstCol="1" bandRow="1">
                <a:tableStyleId>{5C22544A-7EE6-4342-B048-85BDC9FD1C3A}</a:tableStyleId>
              </a:tblPr>
              <a:tblGrid>
                <a:gridCol w="7419975">
                  <a:extLst>
                    <a:ext uri="{9D8B030D-6E8A-4147-A177-3AD203B41FA5}">
                      <a16:colId xmlns:a16="http://schemas.microsoft.com/office/drawing/2014/main" val="573904482"/>
                    </a:ext>
                  </a:extLst>
                </a:gridCol>
                <a:gridCol w="2647951">
                  <a:extLst>
                    <a:ext uri="{9D8B030D-6E8A-4147-A177-3AD203B41FA5}">
                      <a16:colId xmlns:a16="http://schemas.microsoft.com/office/drawing/2014/main" val="3141840360"/>
                    </a:ext>
                  </a:extLst>
                </a:gridCol>
              </a:tblGrid>
              <a:tr h="909585">
                <a:tc>
                  <a:txBody>
                    <a:bodyPr/>
                    <a:lstStyle/>
                    <a:p>
                      <a:pPr algn="l">
                        <a:lnSpc>
                          <a:spcPts val="4600"/>
                        </a:lnSpc>
                      </a:pPr>
                      <a:r>
                        <a:rPr lang="ja-JP" altLang="en-US" sz="4400" kern="100" dirty="0">
                          <a:solidFill>
                            <a:schemeClr val="accent1">
                              <a:lumMod val="75000"/>
                            </a:schemeClr>
                          </a:solidFill>
                          <a:effectLst/>
                          <a:latin typeface="Batang" panose="02030600000101010101" pitchFamily="18" charset="-127"/>
                          <a:ea typeface="Batang" panose="02030600000101010101" pitchFamily="18" charset="-127"/>
                        </a:rPr>
                        <a:t>信濃川</a:t>
                      </a:r>
                      <a:r>
                        <a:rPr lang="ja-JP" altLang="en-US" sz="4400" kern="100" dirty="0">
                          <a:solidFill>
                            <a:srgbClr val="0070C0"/>
                          </a:solidFill>
                          <a:effectLst/>
                          <a:latin typeface="Batang" panose="02030600000101010101" pitchFamily="18" charset="-127"/>
                          <a:ea typeface="Batang" panose="02030600000101010101" pitchFamily="18" charset="-127"/>
                        </a:rPr>
                        <a:t>（長野県・新潟県）</a:t>
                      </a:r>
                      <a:endParaRPr lang="ja-JP" sz="3600" kern="100" dirty="0">
                        <a:solidFill>
                          <a:srgbClr val="0070C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8580" marR="68580" marT="0" marB="0" anchor="ctr">
                    <a:solidFill>
                      <a:srgbClr val="FECAFF"/>
                    </a:solidFill>
                  </a:tcPr>
                </a:tc>
                <a:tc>
                  <a:txBody>
                    <a:bodyPr/>
                    <a:lstStyle/>
                    <a:p>
                      <a:pPr marL="0" algn="ctr" defTabSz="914400" rtl="0" eaLnBrk="1" latinLnBrk="0" hangingPunct="1">
                        <a:lnSpc>
                          <a:spcPts val="4600"/>
                        </a:lnSpc>
                      </a:pPr>
                      <a:r>
                        <a:rPr kumimoji="1" lang="en-US" sz="3600" b="1" kern="100" dirty="0">
                          <a:solidFill>
                            <a:srgbClr val="0070C0"/>
                          </a:solidFill>
                          <a:effectLst/>
                          <a:latin typeface="AR丸ゴシック体04M" panose="020F0609000000000000" pitchFamily="49" charset="-128"/>
                          <a:ea typeface="AR丸ゴシック体04M" panose="020F0609000000000000" pitchFamily="49" charset="-128"/>
                          <a:cs typeface="+mn-cs"/>
                        </a:rPr>
                        <a:t>367km</a:t>
                      </a:r>
                      <a:endParaRPr kumimoji="1" lang="ja-JP" altLang="en-US" sz="3600" b="1" kern="100" dirty="0">
                        <a:solidFill>
                          <a:srgbClr val="0070C0"/>
                        </a:solidFill>
                        <a:effectLst/>
                        <a:latin typeface="AR丸ゴシック体04M" panose="020F0609000000000000" pitchFamily="49" charset="-128"/>
                        <a:ea typeface="AR丸ゴシック体04M" panose="020F0609000000000000" pitchFamily="49" charset="-128"/>
                        <a:cs typeface="+mn-cs"/>
                      </a:endParaRPr>
                    </a:p>
                  </a:txBody>
                  <a:tcPr marL="68580" marR="68580" marT="0" marB="0" anchor="ctr">
                    <a:solidFill>
                      <a:srgbClr val="FF6699"/>
                    </a:solidFill>
                  </a:tcPr>
                </a:tc>
                <a:extLst>
                  <a:ext uri="{0D108BD9-81ED-4DB2-BD59-A6C34878D82A}">
                    <a16:rowId xmlns:a16="http://schemas.microsoft.com/office/drawing/2014/main" val="1182656130"/>
                  </a:ext>
                </a:extLst>
              </a:tr>
              <a:tr h="909585">
                <a:tc>
                  <a:txBody>
                    <a:bodyPr/>
                    <a:lstStyle/>
                    <a:p>
                      <a:pPr marL="0" algn="l" defTabSz="914400" rtl="0" eaLnBrk="1" latinLnBrk="0" hangingPunct="1">
                        <a:lnSpc>
                          <a:spcPts val="4600"/>
                        </a:lnSpc>
                      </a:pPr>
                      <a:r>
                        <a:rPr kumimoji="1" lang="ja-JP" altLang="en-US" sz="4400" b="1" kern="100" dirty="0">
                          <a:solidFill>
                            <a:schemeClr val="accent1">
                              <a:lumMod val="75000"/>
                            </a:schemeClr>
                          </a:solidFill>
                          <a:effectLst/>
                          <a:latin typeface="Batang" panose="02030600000101010101" pitchFamily="18" charset="-127"/>
                          <a:ea typeface="Batang" panose="02030600000101010101" pitchFamily="18" charset="-127"/>
                          <a:cs typeface="+mn-cs"/>
                        </a:rPr>
                        <a:t>利根川</a:t>
                      </a:r>
                      <a:r>
                        <a:rPr kumimoji="1" lang="ja-JP" altLang="en-US" sz="3200" b="1" kern="100" dirty="0">
                          <a:solidFill>
                            <a:srgbClr val="0070C0"/>
                          </a:solidFill>
                          <a:effectLst/>
                          <a:latin typeface="Batang" panose="02030600000101010101" pitchFamily="18" charset="-127"/>
                          <a:ea typeface="Batang" panose="02030600000101010101" pitchFamily="18" charset="-127"/>
                          <a:cs typeface="+mn-cs"/>
                        </a:rPr>
                        <a:t>（群馬県・茨城県・千葉県）</a:t>
                      </a:r>
                      <a:endParaRPr kumimoji="1" lang="ja-JP" altLang="en-US" sz="3200" b="1" kern="100" dirty="0">
                        <a:solidFill>
                          <a:srgbClr val="0070C0"/>
                        </a:solidFill>
                        <a:effectLst/>
                        <a:latin typeface="HG丸ｺﾞｼｯｸM-PRO" panose="020F0600000000000000" pitchFamily="50" charset="-128"/>
                        <a:ea typeface="HG丸ｺﾞｼｯｸM-PRO" panose="020F0600000000000000" pitchFamily="50" charset="-128"/>
                        <a:cs typeface="+mn-cs"/>
                      </a:endParaRPr>
                    </a:p>
                  </a:txBody>
                  <a:tcPr marL="68580" marR="68580" marT="0" marB="0" anchor="ctr">
                    <a:solidFill>
                      <a:srgbClr val="FECAFF"/>
                    </a:solidFill>
                  </a:tcPr>
                </a:tc>
                <a:tc>
                  <a:txBody>
                    <a:bodyPr/>
                    <a:lstStyle/>
                    <a:p>
                      <a:pPr marL="0" algn="ctr" defTabSz="914400" rtl="0" eaLnBrk="1" latinLnBrk="0" hangingPunct="1">
                        <a:lnSpc>
                          <a:spcPts val="4600"/>
                        </a:lnSpc>
                      </a:pPr>
                      <a:r>
                        <a:rPr kumimoji="1" lang="en-US" sz="3600" b="1" kern="100" dirty="0">
                          <a:solidFill>
                            <a:srgbClr val="0070C0"/>
                          </a:solidFill>
                          <a:effectLst/>
                          <a:latin typeface="AR丸ゴシック体04M" panose="020F0609000000000000" pitchFamily="49" charset="-128"/>
                          <a:ea typeface="AR丸ゴシック体04M" panose="020F0609000000000000" pitchFamily="49" charset="-128"/>
                          <a:cs typeface="+mn-cs"/>
                        </a:rPr>
                        <a:t>322km</a:t>
                      </a:r>
                      <a:endParaRPr kumimoji="1" lang="ja-JP" altLang="en-US" sz="3600" b="1" kern="100" dirty="0">
                        <a:solidFill>
                          <a:srgbClr val="0070C0"/>
                        </a:solidFill>
                        <a:effectLst/>
                        <a:latin typeface="AR丸ゴシック体04M" panose="020F0609000000000000" pitchFamily="49" charset="-128"/>
                        <a:ea typeface="AR丸ゴシック体04M" panose="020F0609000000000000" pitchFamily="49" charset="-128"/>
                        <a:cs typeface="+mn-cs"/>
                      </a:endParaRPr>
                    </a:p>
                  </a:txBody>
                  <a:tcPr marL="68580" marR="68580" marT="0" marB="0" anchor="ctr">
                    <a:solidFill>
                      <a:srgbClr val="E694BD"/>
                    </a:solidFill>
                  </a:tcPr>
                </a:tc>
                <a:extLst>
                  <a:ext uri="{0D108BD9-81ED-4DB2-BD59-A6C34878D82A}">
                    <a16:rowId xmlns:a16="http://schemas.microsoft.com/office/drawing/2014/main" val="3003897305"/>
                  </a:ext>
                </a:extLst>
              </a:tr>
              <a:tr h="909585">
                <a:tc>
                  <a:txBody>
                    <a:bodyPr/>
                    <a:lstStyle/>
                    <a:p>
                      <a:pPr marL="0" algn="l" defTabSz="914400" rtl="0" eaLnBrk="1" latinLnBrk="0" hangingPunct="1">
                        <a:lnSpc>
                          <a:spcPts val="4600"/>
                        </a:lnSpc>
                      </a:pPr>
                      <a:r>
                        <a:rPr kumimoji="1" lang="ko-KR" altLang="en-US" sz="4400" b="1" kern="100" dirty="0">
                          <a:solidFill>
                            <a:schemeClr val="accent1">
                              <a:lumMod val="75000"/>
                            </a:schemeClr>
                          </a:solidFill>
                          <a:effectLst/>
                          <a:latin typeface="Batang" panose="02030600000101010101" pitchFamily="18" charset="-127"/>
                          <a:ea typeface="Batang" panose="02030600000101010101" pitchFamily="18" charset="-127"/>
                          <a:cs typeface="+mn-cs"/>
                        </a:rPr>
                        <a:t>石狩川</a:t>
                      </a:r>
                      <a:r>
                        <a:rPr kumimoji="1" lang="ko-KR" altLang="en-US" sz="4400" b="1" kern="100" dirty="0">
                          <a:solidFill>
                            <a:srgbClr val="0070C0"/>
                          </a:solidFill>
                          <a:effectLst/>
                          <a:latin typeface="Batang" panose="02030600000101010101" pitchFamily="18" charset="-127"/>
                          <a:ea typeface="Batang" panose="02030600000101010101" pitchFamily="18" charset="-127"/>
                          <a:cs typeface="+mn-cs"/>
                        </a:rPr>
                        <a:t>（北海道）</a:t>
                      </a:r>
                      <a:endParaRPr kumimoji="1" lang="ja-JP" altLang="en-US" sz="3600" b="1" kern="100" dirty="0">
                        <a:solidFill>
                          <a:srgbClr val="0070C0"/>
                        </a:solidFill>
                        <a:effectLst/>
                        <a:latin typeface="+mn-lt"/>
                        <a:ea typeface="+mn-ea"/>
                        <a:cs typeface="+mn-cs"/>
                      </a:endParaRPr>
                    </a:p>
                  </a:txBody>
                  <a:tcPr marL="68580" marR="68580" marT="0" marB="0" anchor="ctr">
                    <a:solidFill>
                      <a:srgbClr val="FECAFF"/>
                    </a:solidFill>
                  </a:tcPr>
                </a:tc>
                <a:tc>
                  <a:txBody>
                    <a:bodyPr/>
                    <a:lstStyle/>
                    <a:p>
                      <a:pPr marL="0" algn="ctr" defTabSz="914400" rtl="0" eaLnBrk="1" latinLnBrk="0" hangingPunct="1">
                        <a:lnSpc>
                          <a:spcPts val="4600"/>
                        </a:lnSpc>
                      </a:pPr>
                      <a:r>
                        <a:rPr kumimoji="1" lang="en-US" sz="3600" b="1" kern="100" dirty="0">
                          <a:solidFill>
                            <a:srgbClr val="0070C0"/>
                          </a:solidFill>
                          <a:effectLst/>
                          <a:latin typeface="AR丸ゴシック体04M" panose="020F0609000000000000" pitchFamily="49" charset="-128"/>
                          <a:ea typeface="AR丸ゴシック体04M" panose="020F0609000000000000" pitchFamily="49" charset="-128"/>
                          <a:cs typeface="+mn-cs"/>
                        </a:rPr>
                        <a:t>268km</a:t>
                      </a:r>
                      <a:endParaRPr kumimoji="1" lang="ja-JP" altLang="en-US" sz="3600" b="1" kern="100" dirty="0">
                        <a:solidFill>
                          <a:srgbClr val="0070C0"/>
                        </a:solidFill>
                        <a:effectLst/>
                        <a:latin typeface="AR丸ゴシック体04M" panose="020F0609000000000000" pitchFamily="49" charset="-128"/>
                        <a:ea typeface="AR丸ゴシック体04M" panose="020F0609000000000000" pitchFamily="49" charset="-128"/>
                        <a:cs typeface="+mn-cs"/>
                      </a:endParaRPr>
                    </a:p>
                  </a:txBody>
                  <a:tcPr marL="68580" marR="68580" marT="0" marB="0" anchor="ctr">
                    <a:solidFill>
                      <a:srgbClr val="FEE3FF"/>
                    </a:solidFill>
                  </a:tcPr>
                </a:tc>
                <a:extLst>
                  <a:ext uri="{0D108BD9-81ED-4DB2-BD59-A6C34878D82A}">
                    <a16:rowId xmlns:a16="http://schemas.microsoft.com/office/drawing/2014/main" val="1283998463"/>
                  </a:ext>
                </a:extLst>
              </a:tr>
            </a:tbl>
          </a:graphicData>
        </a:graphic>
      </p:graphicFrame>
      <p:sp>
        <p:nvSpPr>
          <p:cNvPr id="4" name="タイトル 3">
            <a:extLst>
              <a:ext uri="{FF2B5EF4-FFF2-40B4-BE49-F238E27FC236}">
                <a16:creationId xmlns:a16="http://schemas.microsoft.com/office/drawing/2014/main" id="{E2BE6054-F5D8-408C-BDE1-08C5660E97B9}"/>
              </a:ext>
            </a:extLst>
          </p:cNvPr>
          <p:cNvSpPr>
            <a:spLocks noGrp="1"/>
          </p:cNvSpPr>
          <p:nvPr>
            <p:ph type="title"/>
          </p:nvPr>
        </p:nvSpPr>
        <p:spPr>
          <a:xfrm>
            <a:off x="85725" y="-136265"/>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spTree>
    <p:extLst>
      <p:ext uri="{BB962C8B-B14F-4D97-AF65-F5344CB8AC3E}">
        <p14:creationId xmlns:p14="http://schemas.microsoft.com/office/powerpoint/2010/main" val="1409833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2A5B72E-77DC-48A1-AED5-8CC7208E9C5B}"/>
              </a:ext>
            </a:extLst>
          </p:cNvPr>
          <p:cNvSpPr>
            <a:spLocks noGrp="1"/>
          </p:cNvSpPr>
          <p:nvPr>
            <p:ph type="title"/>
          </p:nvPr>
        </p:nvSpPr>
        <p:spPr>
          <a:xfrm>
            <a:off x="366403" y="244735"/>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pic>
        <p:nvPicPr>
          <p:cNvPr id="13" name="グラフィックス 12">
            <a:extLst>
              <a:ext uri="{FF2B5EF4-FFF2-40B4-BE49-F238E27FC236}">
                <a16:creationId xmlns:a16="http://schemas.microsoft.com/office/drawing/2014/main" id="{926A05D5-ADEE-4986-B3D3-9D9DD73ABA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602" y="53349"/>
            <a:ext cx="3324224" cy="1321059"/>
          </a:xfrm>
          <a:prstGeom prst="rect">
            <a:avLst/>
          </a:prstGeom>
        </p:spPr>
      </p:pic>
      <p:sp>
        <p:nvSpPr>
          <p:cNvPr id="5" name="コンテンツ プレースホルダー 2">
            <a:extLst>
              <a:ext uri="{FF2B5EF4-FFF2-40B4-BE49-F238E27FC236}">
                <a16:creationId xmlns:a16="http://schemas.microsoft.com/office/drawing/2014/main" id="{EF06DA1C-D0B3-4670-BEDC-8A0688937890}"/>
              </a:ext>
            </a:extLst>
          </p:cNvPr>
          <p:cNvSpPr>
            <a:spLocks noGrp="1"/>
          </p:cNvSpPr>
          <p:nvPr>
            <p:ph idx="1"/>
          </p:nvPr>
        </p:nvSpPr>
        <p:spPr>
          <a:xfrm>
            <a:off x="1734673" y="319624"/>
            <a:ext cx="2598082" cy="883758"/>
          </a:xfrm>
        </p:spPr>
        <p:txBody>
          <a:bodyPr>
            <a:noAutofit/>
          </a:bodyPr>
          <a:lstStyle/>
          <a:p>
            <a:pPr marL="0" indent="0">
              <a:lnSpc>
                <a:spcPts val="6500"/>
              </a:lnSpc>
              <a:buNone/>
            </a:pPr>
            <a:r>
              <a:rPr lang="ko-KR" altLang="en-US" sz="6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洛東江</a:t>
            </a:r>
            <a:endParaRPr kumimoji="1" lang="ja-JP" altLang="en-US" sz="6000" dirty="0">
              <a:effectLst>
                <a:outerShdw blurRad="38100" dist="38100" dir="2700000" algn="tl">
                  <a:srgbClr val="000000">
                    <a:alpha val="43137"/>
                  </a:srgbClr>
                </a:outerShdw>
              </a:effectLst>
            </a:endParaRPr>
          </a:p>
        </p:txBody>
      </p:sp>
      <p:grpSp>
        <p:nvGrpSpPr>
          <p:cNvPr id="12" name="グループ化 11">
            <a:extLst>
              <a:ext uri="{FF2B5EF4-FFF2-40B4-BE49-F238E27FC236}">
                <a16:creationId xmlns:a16="http://schemas.microsoft.com/office/drawing/2014/main" id="{294E03B6-4B61-48C5-8934-08CBCA0AF27E}"/>
              </a:ext>
            </a:extLst>
          </p:cNvPr>
          <p:cNvGrpSpPr/>
          <p:nvPr/>
        </p:nvGrpSpPr>
        <p:grpSpPr>
          <a:xfrm>
            <a:off x="6236904" y="37506"/>
            <a:ext cx="5723171" cy="2437326"/>
            <a:chOff x="5839495" y="-74127"/>
            <a:chExt cx="6140435" cy="2678254"/>
          </a:xfrm>
        </p:grpSpPr>
        <p:pic>
          <p:nvPicPr>
            <p:cNvPr id="3" name="図 2">
              <a:extLst>
                <a:ext uri="{FF2B5EF4-FFF2-40B4-BE49-F238E27FC236}">
                  <a16:creationId xmlns:a16="http://schemas.microsoft.com/office/drawing/2014/main" id="{A9BD33A0-813F-4083-A11B-370086323AB8}"/>
                </a:ext>
              </a:extLst>
            </p:cNvPr>
            <p:cNvPicPr>
              <a:picLocks noChangeAspect="1"/>
            </p:cNvPicPr>
            <p:nvPr/>
          </p:nvPicPr>
          <p:blipFill rotWithShape="1">
            <a:blip r:embed="rId4">
              <a:extLst>
                <a:ext uri="{28A0092B-C50C-407E-A947-70E740481C1C}">
                  <a14:useLocalDpi xmlns:a14="http://schemas.microsoft.com/office/drawing/2010/main" val="0"/>
                </a:ext>
              </a:extLst>
            </a:blip>
            <a:srcRect l="-1408" t="6851" r="29696" b="52591"/>
            <a:stretch/>
          </p:blipFill>
          <p:spPr>
            <a:xfrm>
              <a:off x="5839495" y="0"/>
              <a:ext cx="6140435" cy="2604127"/>
            </a:xfrm>
            <a:prstGeom prst="rect">
              <a:avLst/>
            </a:prstGeom>
          </p:spPr>
        </p:pic>
        <p:sp>
          <p:nvSpPr>
            <p:cNvPr id="23" name="楕円 22">
              <a:extLst>
                <a:ext uri="{FF2B5EF4-FFF2-40B4-BE49-F238E27FC236}">
                  <a16:creationId xmlns:a16="http://schemas.microsoft.com/office/drawing/2014/main" id="{1C5BDF5E-2542-499E-8F20-E527D4C6995F}"/>
                </a:ext>
              </a:extLst>
            </p:cNvPr>
            <p:cNvSpPr/>
            <p:nvPr/>
          </p:nvSpPr>
          <p:spPr>
            <a:xfrm>
              <a:off x="8472395" y="-74127"/>
              <a:ext cx="1447801" cy="3249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a:extLst>
              <a:ext uri="{FF2B5EF4-FFF2-40B4-BE49-F238E27FC236}">
                <a16:creationId xmlns:a16="http://schemas.microsoft.com/office/drawing/2014/main" id="{0068DC0F-9328-462B-B737-BF3B42348941}"/>
              </a:ext>
            </a:extLst>
          </p:cNvPr>
          <p:cNvGrpSpPr/>
          <p:nvPr/>
        </p:nvGrpSpPr>
        <p:grpSpPr>
          <a:xfrm>
            <a:off x="33777" y="1667634"/>
            <a:ext cx="7216081" cy="2486643"/>
            <a:chOff x="4356457" y="4200525"/>
            <a:chExt cx="7623474" cy="2604126"/>
          </a:xfrm>
        </p:grpSpPr>
        <p:pic>
          <p:nvPicPr>
            <p:cNvPr id="8" name="図 7">
              <a:extLst>
                <a:ext uri="{FF2B5EF4-FFF2-40B4-BE49-F238E27FC236}">
                  <a16:creationId xmlns:a16="http://schemas.microsoft.com/office/drawing/2014/main" id="{E47E85DA-707B-4D61-8219-978FBE21BA3F}"/>
                </a:ext>
              </a:extLst>
            </p:cNvPr>
            <p:cNvPicPr>
              <a:picLocks noChangeAspect="1"/>
            </p:cNvPicPr>
            <p:nvPr/>
          </p:nvPicPr>
          <p:blipFill rotWithShape="1">
            <a:blip r:embed="rId5">
              <a:extLst>
                <a:ext uri="{28A0092B-C50C-407E-A947-70E740481C1C}">
                  <a14:useLocalDpi xmlns:a14="http://schemas.microsoft.com/office/drawing/2010/main" val="0"/>
                </a:ext>
              </a:extLst>
            </a:blip>
            <a:srcRect l="5984" t="5516" r="8094" b="55379"/>
            <a:stretch/>
          </p:blipFill>
          <p:spPr>
            <a:xfrm>
              <a:off x="4356457" y="4200525"/>
              <a:ext cx="7623474" cy="2604126"/>
            </a:xfrm>
            <a:prstGeom prst="rect">
              <a:avLst/>
            </a:prstGeom>
          </p:spPr>
        </p:pic>
        <p:sp>
          <p:nvSpPr>
            <p:cNvPr id="29" name="楕円 28">
              <a:extLst>
                <a:ext uri="{FF2B5EF4-FFF2-40B4-BE49-F238E27FC236}">
                  <a16:creationId xmlns:a16="http://schemas.microsoft.com/office/drawing/2014/main" id="{E5578149-5C30-43CB-B628-4BDEF7640D59}"/>
                </a:ext>
              </a:extLst>
            </p:cNvPr>
            <p:cNvSpPr/>
            <p:nvPr/>
          </p:nvSpPr>
          <p:spPr>
            <a:xfrm rot="20515167">
              <a:off x="7052516" y="5649119"/>
              <a:ext cx="1386935" cy="3058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 name="グループ化 24">
            <a:extLst>
              <a:ext uri="{FF2B5EF4-FFF2-40B4-BE49-F238E27FC236}">
                <a16:creationId xmlns:a16="http://schemas.microsoft.com/office/drawing/2014/main" id="{3609F26E-652B-40D0-A43F-7AD76FE8F7C0}"/>
              </a:ext>
            </a:extLst>
          </p:cNvPr>
          <p:cNvGrpSpPr/>
          <p:nvPr/>
        </p:nvGrpSpPr>
        <p:grpSpPr>
          <a:xfrm>
            <a:off x="6096000" y="2778827"/>
            <a:ext cx="4034474" cy="1480724"/>
            <a:chOff x="4987291" y="1619405"/>
            <a:chExt cx="4481842" cy="1738610"/>
          </a:xfrm>
        </p:grpSpPr>
        <p:pic>
          <p:nvPicPr>
            <p:cNvPr id="27" name="グラフィックス 26">
              <a:extLst>
                <a:ext uri="{FF2B5EF4-FFF2-40B4-BE49-F238E27FC236}">
                  <a16:creationId xmlns:a16="http://schemas.microsoft.com/office/drawing/2014/main" id="{5EB34FAF-A6E0-4593-81C2-8145AA9394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7291" y="1619405"/>
              <a:ext cx="4481842" cy="1738610"/>
            </a:xfrm>
            <a:prstGeom prst="rect">
              <a:avLst/>
            </a:prstGeom>
          </p:spPr>
        </p:pic>
        <p:sp>
          <p:nvSpPr>
            <p:cNvPr id="28" name="テキスト ボックス 27">
              <a:extLst>
                <a:ext uri="{FF2B5EF4-FFF2-40B4-BE49-F238E27FC236}">
                  <a16:creationId xmlns:a16="http://schemas.microsoft.com/office/drawing/2014/main" id="{BBDB5720-2D49-4F94-90E3-E478F23E1A08}"/>
                </a:ext>
              </a:extLst>
            </p:cNvPr>
            <p:cNvSpPr txBox="1"/>
            <p:nvPr/>
          </p:nvSpPr>
          <p:spPr>
            <a:xfrm>
              <a:off x="5472648" y="2110487"/>
              <a:ext cx="3446115" cy="542070"/>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32-34</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grpSp>
        <p:nvGrpSpPr>
          <p:cNvPr id="20" name="グループ化 19">
            <a:extLst>
              <a:ext uri="{FF2B5EF4-FFF2-40B4-BE49-F238E27FC236}">
                <a16:creationId xmlns:a16="http://schemas.microsoft.com/office/drawing/2014/main" id="{40D2E9B6-AC48-4A65-8F7B-87A6BA17FF00}"/>
              </a:ext>
            </a:extLst>
          </p:cNvPr>
          <p:cNvGrpSpPr/>
          <p:nvPr/>
        </p:nvGrpSpPr>
        <p:grpSpPr>
          <a:xfrm>
            <a:off x="8372961" y="1589088"/>
            <a:ext cx="4034474" cy="1480724"/>
            <a:chOff x="4987291" y="1619405"/>
            <a:chExt cx="4481842" cy="1738610"/>
          </a:xfrm>
        </p:grpSpPr>
        <p:pic>
          <p:nvPicPr>
            <p:cNvPr id="21" name="グラフィックス 20">
              <a:extLst>
                <a:ext uri="{FF2B5EF4-FFF2-40B4-BE49-F238E27FC236}">
                  <a16:creationId xmlns:a16="http://schemas.microsoft.com/office/drawing/2014/main" id="{B3FB9017-7A2A-46C9-A6AF-0DECA2A449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7291" y="1619405"/>
              <a:ext cx="4481842" cy="1738610"/>
            </a:xfrm>
            <a:prstGeom prst="rect">
              <a:avLst/>
            </a:prstGeom>
          </p:spPr>
        </p:pic>
        <p:sp>
          <p:nvSpPr>
            <p:cNvPr id="22" name="テキスト ボックス 21">
              <a:extLst>
                <a:ext uri="{FF2B5EF4-FFF2-40B4-BE49-F238E27FC236}">
                  <a16:creationId xmlns:a16="http://schemas.microsoft.com/office/drawing/2014/main" id="{E65393D2-2712-4CE5-B219-BC540CAE56F3}"/>
                </a:ext>
              </a:extLst>
            </p:cNvPr>
            <p:cNvSpPr txBox="1"/>
            <p:nvPr/>
          </p:nvSpPr>
          <p:spPr>
            <a:xfrm>
              <a:off x="5472648" y="2110487"/>
              <a:ext cx="3688473" cy="548925"/>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28-29</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pic>
        <p:nvPicPr>
          <p:cNvPr id="16" name="図 15">
            <a:extLst>
              <a:ext uri="{FF2B5EF4-FFF2-40B4-BE49-F238E27FC236}">
                <a16:creationId xmlns:a16="http://schemas.microsoft.com/office/drawing/2014/main" id="{3E1B25F5-94DC-4B05-8985-6706037DB6F7}"/>
              </a:ext>
            </a:extLst>
          </p:cNvPr>
          <p:cNvPicPr>
            <a:picLocks noChangeAspect="1"/>
          </p:cNvPicPr>
          <p:nvPr/>
        </p:nvPicPr>
        <p:blipFill rotWithShape="1">
          <a:blip r:embed="rId8">
            <a:extLst>
              <a:ext uri="{28A0092B-C50C-407E-A947-70E740481C1C}">
                <a14:useLocalDpi xmlns:a14="http://schemas.microsoft.com/office/drawing/2010/main" val="0"/>
              </a:ext>
            </a:extLst>
          </a:blip>
          <a:srcRect b="67238"/>
          <a:stretch/>
        </p:blipFill>
        <p:spPr>
          <a:xfrm>
            <a:off x="3302309" y="4274240"/>
            <a:ext cx="8689514" cy="2135929"/>
          </a:xfrm>
          <a:prstGeom prst="rect">
            <a:avLst/>
          </a:prstGeom>
        </p:spPr>
      </p:pic>
      <p:sp>
        <p:nvSpPr>
          <p:cNvPr id="30" name="楕円 29">
            <a:extLst>
              <a:ext uri="{FF2B5EF4-FFF2-40B4-BE49-F238E27FC236}">
                <a16:creationId xmlns:a16="http://schemas.microsoft.com/office/drawing/2014/main" id="{A2991F22-8105-45EA-9481-D63C2A779E28}"/>
              </a:ext>
            </a:extLst>
          </p:cNvPr>
          <p:cNvSpPr/>
          <p:nvPr/>
        </p:nvSpPr>
        <p:spPr>
          <a:xfrm>
            <a:off x="6428458" y="5188351"/>
            <a:ext cx="947748" cy="192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1" name="グループ化 30">
            <a:extLst>
              <a:ext uri="{FF2B5EF4-FFF2-40B4-BE49-F238E27FC236}">
                <a16:creationId xmlns:a16="http://schemas.microsoft.com/office/drawing/2014/main" id="{0096D784-48E9-4EF7-8351-9A72E8079BC6}"/>
              </a:ext>
            </a:extLst>
          </p:cNvPr>
          <p:cNvGrpSpPr/>
          <p:nvPr/>
        </p:nvGrpSpPr>
        <p:grpSpPr>
          <a:xfrm>
            <a:off x="8452782" y="3754258"/>
            <a:ext cx="4034474" cy="1480724"/>
            <a:chOff x="4987291" y="1619405"/>
            <a:chExt cx="4481842" cy="1738610"/>
          </a:xfrm>
        </p:grpSpPr>
        <p:pic>
          <p:nvPicPr>
            <p:cNvPr id="32" name="グラフィックス 31">
              <a:extLst>
                <a:ext uri="{FF2B5EF4-FFF2-40B4-BE49-F238E27FC236}">
                  <a16:creationId xmlns:a16="http://schemas.microsoft.com/office/drawing/2014/main" id="{17BF9D8A-3B48-4852-AF48-A19F149CE6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7291" y="1619405"/>
              <a:ext cx="4481842" cy="1738610"/>
            </a:xfrm>
            <a:prstGeom prst="rect">
              <a:avLst/>
            </a:prstGeom>
          </p:spPr>
        </p:pic>
        <p:sp>
          <p:nvSpPr>
            <p:cNvPr id="33" name="テキスト ボックス 32">
              <a:extLst>
                <a:ext uri="{FF2B5EF4-FFF2-40B4-BE49-F238E27FC236}">
                  <a16:creationId xmlns:a16="http://schemas.microsoft.com/office/drawing/2014/main" id="{ACC398C4-78C6-40B3-B64E-AB0A85A05C8B}"/>
                </a:ext>
              </a:extLst>
            </p:cNvPr>
            <p:cNvSpPr txBox="1"/>
            <p:nvPr/>
          </p:nvSpPr>
          <p:spPr>
            <a:xfrm>
              <a:off x="5472648" y="2110487"/>
              <a:ext cx="3446115" cy="542070"/>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36-37</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pic>
        <p:nvPicPr>
          <p:cNvPr id="18" name="図 17">
            <a:extLst>
              <a:ext uri="{FF2B5EF4-FFF2-40B4-BE49-F238E27FC236}">
                <a16:creationId xmlns:a16="http://schemas.microsoft.com/office/drawing/2014/main" id="{D41A458F-C3A0-4D24-A117-D8C05708D1CB}"/>
              </a:ext>
            </a:extLst>
          </p:cNvPr>
          <p:cNvPicPr>
            <a:picLocks noChangeAspect="1"/>
          </p:cNvPicPr>
          <p:nvPr/>
        </p:nvPicPr>
        <p:blipFill rotWithShape="1">
          <a:blip r:embed="rId8">
            <a:extLst>
              <a:ext uri="{28A0092B-C50C-407E-A947-70E740481C1C}">
                <a14:useLocalDpi xmlns:a14="http://schemas.microsoft.com/office/drawing/2010/main" val="0"/>
              </a:ext>
            </a:extLst>
          </a:blip>
          <a:srcRect l="30710" t="82433" r="51667"/>
          <a:stretch/>
        </p:blipFill>
        <p:spPr>
          <a:xfrm>
            <a:off x="200177" y="4239834"/>
            <a:ext cx="2981657" cy="2230030"/>
          </a:xfrm>
          <a:prstGeom prst="rect">
            <a:avLst/>
          </a:prstGeom>
        </p:spPr>
      </p:pic>
      <p:grpSp>
        <p:nvGrpSpPr>
          <p:cNvPr id="19" name="グループ化 18">
            <a:extLst>
              <a:ext uri="{FF2B5EF4-FFF2-40B4-BE49-F238E27FC236}">
                <a16:creationId xmlns:a16="http://schemas.microsoft.com/office/drawing/2014/main" id="{E0E3CE59-2CB3-4DF3-BD94-81081E8AB419}"/>
              </a:ext>
            </a:extLst>
          </p:cNvPr>
          <p:cNvGrpSpPr/>
          <p:nvPr/>
        </p:nvGrpSpPr>
        <p:grpSpPr>
          <a:xfrm>
            <a:off x="1371602" y="15044"/>
            <a:ext cx="4911230" cy="1398299"/>
            <a:chOff x="1371602" y="15044"/>
            <a:chExt cx="4911230" cy="1398299"/>
          </a:xfrm>
        </p:grpSpPr>
        <p:pic>
          <p:nvPicPr>
            <p:cNvPr id="35" name="グラフィックス 34">
              <a:extLst>
                <a:ext uri="{FF2B5EF4-FFF2-40B4-BE49-F238E27FC236}">
                  <a16:creationId xmlns:a16="http://schemas.microsoft.com/office/drawing/2014/main" id="{A281FB6C-264E-4F82-86AE-FFD1BE77D9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71602" y="15044"/>
              <a:ext cx="4725757" cy="1398299"/>
            </a:xfrm>
            <a:prstGeom prst="rect">
              <a:avLst/>
            </a:prstGeom>
          </p:spPr>
        </p:pic>
        <p:sp>
          <p:nvSpPr>
            <p:cNvPr id="36" name="コンテンツ プレースホルダー 2">
              <a:extLst>
                <a:ext uri="{FF2B5EF4-FFF2-40B4-BE49-F238E27FC236}">
                  <a16:creationId xmlns:a16="http://schemas.microsoft.com/office/drawing/2014/main" id="{868D11B2-DEDB-494A-95A2-E9C8EEBAE318}"/>
                </a:ext>
              </a:extLst>
            </p:cNvPr>
            <p:cNvSpPr txBox="1">
              <a:spLocks/>
            </p:cNvSpPr>
            <p:nvPr/>
          </p:nvSpPr>
          <p:spPr>
            <a:xfrm>
              <a:off x="1371602" y="271999"/>
              <a:ext cx="4911230" cy="883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6500"/>
                </a:lnSpc>
                <a:buFont typeface="Arial" panose="020B0604020202020204" pitchFamily="34" charset="0"/>
                <a:buNone/>
              </a:pPr>
              <a:r>
                <a:rPr lang="ko-KR" altLang="en-US" sz="6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낙동강洛東江</a:t>
              </a:r>
              <a:endParaRPr lang="ja-JP" altLang="en-US" sz="60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76123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88D1C6A-87B1-49C8-8813-E5037FE82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641" y="24650"/>
            <a:ext cx="5303191" cy="6861762"/>
          </a:xfrm>
          <a:prstGeom prst="rect">
            <a:avLst/>
          </a:prstGeom>
        </p:spPr>
      </p:pic>
      <p:sp>
        <p:nvSpPr>
          <p:cNvPr id="4" name="タイトル 3">
            <a:extLst>
              <a:ext uri="{FF2B5EF4-FFF2-40B4-BE49-F238E27FC236}">
                <a16:creationId xmlns:a16="http://schemas.microsoft.com/office/drawing/2014/main" id="{D2A5B72E-77DC-48A1-AED5-8CC7208E9C5B}"/>
              </a:ext>
            </a:extLst>
          </p:cNvPr>
          <p:cNvSpPr>
            <a:spLocks noGrp="1"/>
          </p:cNvSpPr>
          <p:nvPr>
            <p:ph type="title"/>
          </p:nvPr>
        </p:nvSpPr>
        <p:spPr>
          <a:xfrm>
            <a:off x="136508" y="0"/>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pic>
        <p:nvPicPr>
          <p:cNvPr id="9" name="図 8">
            <a:extLst>
              <a:ext uri="{FF2B5EF4-FFF2-40B4-BE49-F238E27FC236}">
                <a16:creationId xmlns:a16="http://schemas.microsoft.com/office/drawing/2014/main" id="{C172F35B-D960-4C3E-877B-0B0D5582E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9832" y="2310990"/>
            <a:ext cx="2066788" cy="1550091"/>
          </a:xfrm>
          <a:prstGeom prst="rect">
            <a:avLst/>
          </a:prstGeom>
        </p:spPr>
      </p:pic>
      <p:pic>
        <p:nvPicPr>
          <p:cNvPr id="16" name="図 15">
            <a:extLst>
              <a:ext uri="{FF2B5EF4-FFF2-40B4-BE49-F238E27FC236}">
                <a16:creationId xmlns:a16="http://schemas.microsoft.com/office/drawing/2014/main" id="{EE03870F-594D-419A-8962-3592C33C6E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907" y="2508265"/>
            <a:ext cx="2228652" cy="1671489"/>
          </a:xfrm>
          <a:prstGeom prst="rect">
            <a:avLst/>
          </a:prstGeom>
        </p:spPr>
      </p:pic>
      <p:pic>
        <p:nvPicPr>
          <p:cNvPr id="3" name="図 2">
            <a:extLst>
              <a:ext uri="{FF2B5EF4-FFF2-40B4-BE49-F238E27FC236}">
                <a16:creationId xmlns:a16="http://schemas.microsoft.com/office/drawing/2014/main" id="{BAD902D1-D9F5-4DD3-9CB7-516442878A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8808" y="4753923"/>
            <a:ext cx="2561692" cy="1438207"/>
          </a:xfrm>
          <a:prstGeom prst="rect">
            <a:avLst/>
          </a:prstGeom>
        </p:spPr>
      </p:pic>
      <p:pic>
        <p:nvPicPr>
          <p:cNvPr id="8" name="図 7">
            <a:extLst>
              <a:ext uri="{FF2B5EF4-FFF2-40B4-BE49-F238E27FC236}">
                <a16:creationId xmlns:a16="http://schemas.microsoft.com/office/drawing/2014/main" id="{EAC58FD3-BAE5-405A-BA95-986ED9700F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1822" y="153060"/>
            <a:ext cx="2396998" cy="1589314"/>
          </a:xfrm>
          <a:prstGeom prst="rect">
            <a:avLst/>
          </a:prstGeom>
        </p:spPr>
      </p:pic>
      <p:sp>
        <p:nvSpPr>
          <p:cNvPr id="10" name="四角形: 角を丸くする 9">
            <a:extLst>
              <a:ext uri="{FF2B5EF4-FFF2-40B4-BE49-F238E27FC236}">
                <a16:creationId xmlns:a16="http://schemas.microsoft.com/office/drawing/2014/main" id="{FD6A2605-BF85-4CCE-9AB3-81B9566C2EEE}"/>
              </a:ext>
            </a:extLst>
          </p:cNvPr>
          <p:cNvSpPr/>
          <p:nvPr/>
        </p:nvSpPr>
        <p:spPr>
          <a:xfrm>
            <a:off x="9801224" y="1656421"/>
            <a:ext cx="2174127" cy="593727"/>
          </a:xfrm>
          <a:prstGeom prst="round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ko-KR" altLang="en-US">
                <a:solidFill>
                  <a:schemeClr val="accent1">
                    <a:lumMod val="75000"/>
                  </a:schemeClr>
                </a:solidFill>
              </a:rPr>
              <a:t>태백시 황지연못</a:t>
            </a:r>
            <a:endParaRPr kumimoji="1" lang="ja-JP" altLang="en-US" dirty="0">
              <a:solidFill>
                <a:schemeClr val="accent1">
                  <a:lumMod val="75000"/>
                </a:schemeClr>
              </a:solidFill>
            </a:endParaRPr>
          </a:p>
        </p:txBody>
      </p:sp>
      <p:sp>
        <p:nvSpPr>
          <p:cNvPr id="25" name="四角形: 角を丸くする 24">
            <a:extLst>
              <a:ext uri="{FF2B5EF4-FFF2-40B4-BE49-F238E27FC236}">
                <a16:creationId xmlns:a16="http://schemas.microsoft.com/office/drawing/2014/main" id="{4390B717-A9B5-4490-9806-5D4117CFAADA}"/>
              </a:ext>
            </a:extLst>
          </p:cNvPr>
          <p:cNvSpPr/>
          <p:nvPr/>
        </p:nvSpPr>
        <p:spPr>
          <a:xfrm>
            <a:off x="1616306" y="3240626"/>
            <a:ext cx="1789590" cy="593727"/>
          </a:xfrm>
          <a:prstGeom prst="round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ko-KR" altLang="en-US">
                <a:solidFill>
                  <a:schemeClr val="accent1">
                    <a:lumMod val="75000"/>
                  </a:schemeClr>
                </a:solidFill>
              </a:rPr>
              <a:t>안동시 부용대</a:t>
            </a:r>
            <a:endParaRPr kumimoji="1" lang="ja-JP" altLang="en-US" dirty="0">
              <a:solidFill>
                <a:schemeClr val="accent1">
                  <a:lumMod val="75000"/>
                </a:schemeClr>
              </a:solidFill>
            </a:endParaRPr>
          </a:p>
        </p:txBody>
      </p:sp>
      <p:sp>
        <p:nvSpPr>
          <p:cNvPr id="27" name="四角形: 角を丸くする 26">
            <a:extLst>
              <a:ext uri="{FF2B5EF4-FFF2-40B4-BE49-F238E27FC236}">
                <a16:creationId xmlns:a16="http://schemas.microsoft.com/office/drawing/2014/main" id="{E3B9B7C5-7134-4C3E-AB36-D276C0BBDA48}"/>
              </a:ext>
            </a:extLst>
          </p:cNvPr>
          <p:cNvSpPr/>
          <p:nvPr/>
        </p:nvSpPr>
        <p:spPr>
          <a:xfrm>
            <a:off x="9304512" y="3925921"/>
            <a:ext cx="2444308" cy="593727"/>
          </a:xfrm>
          <a:prstGeom prst="round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ko-KR" altLang="en-US" dirty="0">
                <a:solidFill>
                  <a:schemeClr val="accent1">
                    <a:lumMod val="75000"/>
                  </a:schemeClr>
                </a:solidFill>
              </a:rPr>
              <a:t>태백시 콘크리트 공장</a:t>
            </a:r>
            <a:endParaRPr kumimoji="1" lang="ja-JP" altLang="en-US" dirty="0">
              <a:solidFill>
                <a:schemeClr val="accent1">
                  <a:lumMod val="75000"/>
                </a:schemeClr>
              </a:solidFill>
            </a:endParaRPr>
          </a:p>
        </p:txBody>
      </p:sp>
      <p:pic>
        <p:nvPicPr>
          <p:cNvPr id="28" name="図 27">
            <a:extLst>
              <a:ext uri="{FF2B5EF4-FFF2-40B4-BE49-F238E27FC236}">
                <a16:creationId xmlns:a16="http://schemas.microsoft.com/office/drawing/2014/main" id="{75DA4D09-9F08-4ACF-BABF-174EFEE752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5151" y="1213659"/>
            <a:ext cx="1972332" cy="1479249"/>
          </a:xfrm>
          <a:prstGeom prst="rect">
            <a:avLst/>
          </a:prstGeom>
        </p:spPr>
      </p:pic>
      <p:sp>
        <p:nvSpPr>
          <p:cNvPr id="29" name="四角形: 角を丸くする 28">
            <a:extLst>
              <a:ext uri="{FF2B5EF4-FFF2-40B4-BE49-F238E27FC236}">
                <a16:creationId xmlns:a16="http://schemas.microsoft.com/office/drawing/2014/main" id="{A1119095-8C77-484E-B786-09029E52F1C7}"/>
              </a:ext>
            </a:extLst>
          </p:cNvPr>
          <p:cNvSpPr/>
          <p:nvPr/>
        </p:nvSpPr>
        <p:spPr>
          <a:xfrm>
            <a:off x="299708" y="1292224"/>
            <a:ext cx="2008247" cy="593727"/>
          </a:xfrm>
          <a:prstGeom prst="round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ko-KR" altLang="en-US">
                <a:solidFill>
                  <a:schemeClr val="accent1">
                    <a:lumMod val="75000"/>
                  </a:schemeClr>
                </a:solidFill>
              </a:rPr>
              <a:t>안동시 도산서원</a:t>
            </a:r>
            <a:endParaRPr kumimoji="1" lang="ja-JP" altLang="en-US" dirty="0">
              <a:solidFill>
                <a:schemeClr val="accent1">
                  <a:lumMod val="75000"/>
                </a:schemeClr>
              </a:solidFill>
            </a:endParaRPr>
          </a:p>
        </p:txBody>
      </p:sp>
      <p:pic>
        <p:nvPicPr>
          <p:cNvPr id="33" name="図 32">
            <a:extLst>
              <a:ext uri="{FF2B5EF4-FFF2-40B4-BE49-F238E27FC236}">
                <a16:creationId xmlns:a16="http://schemas.microsoft.com/office/drawing/2014/main" id="{348D3F0C-C6FD-4018-A56C-D27A182679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1568" y="4330967"/>
            <a:ext cx="2176532" cy="1632399"/>
          </a:xfrm>
          <a:prstGeom prst="rect">
            <a:avLst/>
          </a:prstGeom>
        </p:spPr>
      </p:pic>
      <p:grpSp>
        <p:nvGrpSpPr>
          <p:cNvPr id="30" name="グループ化 29">
            <a:extLst>
              <a:ext uri="{FF2B5EF4-FFF2-40B4-BE49-F238E27FC236}">
                <a16:creationId xmlns:a16="http://schemas.microsoft.com/office/drawing/2014/main" id="{E8C683CC-8465-4F43-891E-C56CB2FB8853}"/>
              </a:ext>
            </a:extLst>
          </p:cNvPr>
          <p:cNvGrpSpPr/>
          <p:nvPr/>
        </p:nvGrpSpPr>
        <p:grpSpPr>
          <a:xfrm>
            <a:off x="1359407" y="32966"/>
            <a:ext cx="3526977" cy="1097697"/>
            <a:chOff x="1371602" y="15044"/>
            <a:chExt cx="4966103" cy="1398299"/>
          </a:xfrm>
        </p:grpSpPr>
        <p:pic>
          <p:nvPicPr>
            <p:cNvPr id="31" name="グラフィックス 30">
              <a:extLst>
                <a:ext uri="{FF2B5EF4-FFF2-40B4-BE49-F238E27FC236}">
                  <a16:creationId xmlns:a16="http://schemas.microsoft.com/office/drawing/2014/main" id="{3A6CD2CA-94B1-4E28-920B-93F01E1961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71602" y="15044"/>
              <a:ext cx="4725757" cy="1398299"/>
            </a:xfrm>
            <a:prstGeom prst="rect">
              <a:avLst/>
            </a:prstGeom>
          </p:spPr>
        </p:pic>
        <p:sp>
          <p:nvSpPr>
            <p:cNvPr id="32" name="コンテンツ プレースホルダー 2">
              <a:extLst>
                <a:ext uri="{FF2B5EF4-FFF2-40B4-BE49-F238E27FC236}">
                  <a16:creationId xmlns:a16="http://schemas.microsoft.com/office/drawing/2014/main" id="{DF3E84D2-2FD5-4981-95A1-0FD123C442C9}"/>
                </a:ext>
              </a:extLst>
            </p:cNvPr>
            <p:cNvSpPr txBox="1">
              <a:spLocks/>
            </p:cNvSpPr>
            <p:nvPr/>
          </p:nvSpPr>
          <p:spPr>
            <a:xfrm>
              <a:off x="1426475" y="141756"/>
              <a:ext cx="4911230" cy="883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6500"/>
                </a:lnSpc>
                <a:buFont typeface="Arial" panose="020B0604020202020204" pitchFamily="34" charset="0"/>
                <a:buNone/>
              </a:pPr>
              <a:r>
                <a:rPr lang="ko-KR" altLang="en-US" sz="4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낙동강洛東江</a:t>
              </a:r>
              <a:endParaRPr lang="ja-JP" altLang="en-US" sz="4000" dirty="0">
                <a:effectLst>
                  <a:outerShdw blurRad="38100" dist="38100" dir="2700000" algn="tl">
                    <a:srgbClr val="000000">
                      <a:alpha val="43137"/>
                    </a:srgbClr>
                  </a:outerShdw>
                </a:effectLst>
              </a:endParaRPr>
            </a:p>
          </p:txBody>
        </p:sp>
      </p:grpSp>
      <p:sp>
        <p:nvSpPr>
          <p:cNvPr id="35" name="四角形: 角を丸くする 34">
            <a:extLst>
              <a:ext uri="{FF2B5EF4-FFF2-40B4-BE49-F238E27FC236}">
                <a16:creationId xmlns:a16="http://schemas.microsoft.com/office/drawing/2014/main" id="{E6BF56A6-8953-43D9-851B-2671E26AD868}"/>
              </a:ext>
            </a:extLst>
          </p:cNvPr>
          <p:cNvSpPr/>
          <p:nvPr/>
        </p:nvSpPr>
        <p:spPr>
          <a:xfrm>
            <a:off x="359083" y="5936019"/>
            <a:ext cx="3741502" cy="593727"/>
          </a:xfrm>
          <a:prstGeom prst="round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ko-KR" altLang="en-US" dirty="0">
                <a:solidFill>
                  <a:schemeClr val="accent1">
                    <a:lumMod val="75000"/>
                  </a:schemeClr>
                </a:solidFill>
              </a:rPr>
              <a:t>구미시 새마을 운동 테마 공원</a:t>
            </a:r>
          </a:p>
        </p:txBody>
      </p:sp>
      <p:sp>
        <p:nvSpPr>
          <p:cNvPr id="17" name="楕円 16">
            <a:extLst>
              <a:ext uri="{FF2B5EF4-FFF2-40B4-BE49-F238E27FC236}">
                <a16:creationId xmlns:a16="http://schemas.microsoft.com/office/drawing/2014/main" id="{1B0E738A-E478-4A20-B5E2-49D330CD3136}"/>
              </a:ext>
            </a:extLst>
          </p:cNvPr>
          <p:cNvSpPr/>
          <p:nvPr/>
        </p:nvSpPr>
        <p:spPr>
          <a:xfrm>
            <a:off x="6791388" y="581814"/>
            <a:ext cx="1040236" cy="8398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7202C193-4F68-4A45-A1D4-AAD1ED750273}"/>
              </a:ext>
            </a:extLst>
          </p:cNvPr>
          <p:cNvSpPr/>
          <p:nvPr/>
        </p:nvSpPr>
        <p:spPr>
          <a:xfrm>
            <a:off x="5971733" y="2310990"/>
            <a:ext cx="746408" cy="61721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DA4C86AD-8F44-4948-8C9C-BF391E093012}"/>
              </a:ext>
            </a:extLst>
          </p:cNvPr>
          <p:cNvSpPr/>
          <p:nvPr/>
        </p:nvSpPr>
        <p:spPr>
          <a:xfrm>
            <a:off x="8558104" y="6050264"/>
            <a:ext cx="901728" cy="4794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B356837A-995C-4745-AB77-B5F4C8A8DB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12548" y="186776"/>
            <a:ext cx="1291111" cy="855361"/>
          </a:xfrm>
          <a:prstGeom prst="rect">
            <a:avLst/>
          </a:prstGeom>
        </p:spPr>
      </p:pic>
    </p:spTree>
    <p:extLst>
      <p:ext uri="{BB962C8B-B14F-4D97-AF65-F5344CB8AC3E}">
        <p14:creationId xmlns:p14="http://schemas.microsoft.com/office/powerpoint/2010/main" val="181215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2A5B72E-77DC-48A1-AED5-8CC7208E9C5B}"/>
              </a:ext>
            </a:extLst>
          </p:cNvPr>
          <p:cNvSpPr>
            <a:spLocks noGrp="1"/>
          </p:cNvSpPr>
          <p:nvPr>
            <p:ph type="title"/>
          </p:nvPr>
        </p:nvSpPr>
        <p:spPr>
          <a:xfrm>
            <a:off x="136508" y="0"/>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grpSp>
        <p:nvGrpSpPr>
          <p:cNvPr id="30" name="グループ化 29">
            <a:extLst>
              <a:ext uri="{FF2B5EF4-FFF2-40B4-BE49-F238E27FC236}">
                <a16:creationId xmlns:a16="http://schemas.microsoft.com/office/drawing/2014/main" id="{E8C683CC-8465-4F43-891E-C56CB2FB8853}"/>
              </a:ext>
            </a:extLst>
          </p:cNvPr>
          <p:cNvGrpSpPr/>
          <p:nvPr/>
        </p:nvGrpSpPr>
        <p:grpSpPr>
          <a:xfrm>
            <a:off x="1359407" y="32966"/>
            <a:ext cx="3526977" cy="1097697"/>
            <a:chOff x="1371602" y="15044"/>
            <a:chExt cx="4966103" cy="1398299"/>
          </a:xfrm>
        </p:grpSpPr>
        <p:pic>
          <p:nvPicPr>
            <p:cNvPr id="31" name="グラフィックス 30">
              <a:extLst>
                <a:ext uri="{FF2B5EF4-FFF2-40B4-BE49-F238E27FC236}">
                  <a16:creationId xmlns:a16="http://schemas.microsoft.com/office/drawing/2014/main" id="{3A6CD2CA-94B1-4E28-920B-93F01E1961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602" y="15044"/>
              <a:ext cx="4725757" cy="1398299"/>
            </a:xfrm>
            <a:prstGeom prst="rect">
              <a:avLst/>
            </a:prstGeom>
          </p:spPr>
        </p:pic>
        <p:sp>
          <p:nvSpPr>
            <p:cNvPr id="32" name="コンテンツ プレースホルダー 2">
              <a:extLst>
                <a:ext uri="{FF2B5EF4-FFF2-40B4-BE49-F238E27FC236}">
                  <a16:creationId xmlns:a16="http://schemas.microsoft.com/office/drawing/2014/main" id="{DF3E84D2-2FD5-4981-95A1-0FD123C442C9}"/>
                </a:ext>
              </a:extLst>
            </p:cNvPr>
            <p:cNvSpPr txBox="1">
              <a:spLocks/>
            </p:cNvSpPr>
            <p:nvPr/>
          </p:nvSpPr>
          <p:spPr>
            <a:xfrm>
              <a:off x="1426475" y="141756"/>
              <a:ext cx="4911230" cy="883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6500"/>
                </a:lnSpc>
                <a:buFont typeface="Arial" panose="020B0604020202020204" pitchFamily="34" charset="0"/>
                <a:buNone/>
              </a:pPr>
              <a:r>
                <a:rPr lang="ko-KR" altLang="en-US" sz="4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낙동강洛東江</a:t>
              </a:r>
              <a:endParaRPr lang="ja-JP" altLang="en-US" sz="4000" dirty="0">
                <a:effectLst>
                  <a:outerShdw blurRad="38100" dist="38100" dir="2700000" algn="tl">
                    <a:srgbClr val="000000">
                      <a:alpha val="43137"/>
                    </a:srgbClr>
                  </a:outerShdw>
                </a:effectLst>
              </a:endParaRPr>
            </a:p>
          </p:txBody>
        </p:sp>
      </p:grpSp>
      <p:sp>
        <p:nvSpPr>
          <p:cNvPr id="2" name="テキスト ボックス 1">
            <a:extLst>
              <a:ext uri="{FF2B5EF4-FFF2-40B4-BE49-F238E27FC236}">
                <a16:creationId xmlns:a16="http://schemas.microsoft.com/office/drawing/2014/main" id="{2802F1E5-B40B-4B82-B74C-3357F9B6837D}"/>
              </a:ext>
            </a:extLst>
          </p:cNvPr>
          <p:cNvSpPr txBox="1"/>
          <p:nvPr/>
        </p:nvSpPr>
        <p:spPr>
          <a:xfrm>
            <a:off x="94998" y="1230135"/>
            <a:ext cx="12046888" cy="5734903"/>
          </a:xfrm>
          <a:prstGeom prst="rect">
            <a:avLst/>
          </a:prstGeom>
          <a:noFill/>
        </p:spPr>
        <p:txBody>
          <a:bodyPr wrap="none" rtlCol="0">
            <a:spAutoFit/>
          </a:bodyPr>
          <a:lstStyle/>
          <a:p>
            <a:pPr>
              <a:lnSpc>
                <a:spcPts val="4400"/>
              </a:lnSpc>
            </a:pP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남한</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지역에서</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가장</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긴</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강이고</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한반도에서는</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압록강</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endParaRPr lang="en-US" altLang="ko-KR"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endParaRPr>
          </a:p>
          <a:p>
            <a:pPr>
              <a:lnSpc>
                <a:spcPts val="4400"/>
              </a:lnSpc>
            </a:pP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다음으로</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길다</a:t>
            </a:r>
            <a:r>
              <a:rPr lang="en-US" altLang="ja-JP" sz="4000" kern="0" dirty="0">
                <a:solidFill>
                  <a:srgbClr val="000000"/>
                </a:solidFill>
                <a:effectLst/>
                <a:latin typeface="ＭＳ 明朝" panose="02020609040205080304" pitchFamily="17" charset="-128"/>
                <a:ea typeface="游明朝" panose="02020400000000000000" pitchFamily="18" charset="-128"/>
                <a:cs typeface="Arial" panose="020B0604020202020204" pitchFamily="34" charset="0"/>
              </a:rPr>
              <a:t>. </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강원도</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태백시</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화전동의</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매봉산</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endParaRPr lang="en-US" altLang="ko-KR"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endParaRPr>
          </a:p>
          <a:p>
            <a:pPr>
              <a:lnSpc>
                <a:spcPts val="4400"/>
              </a:lnSpc>
            </a:pP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천의봉</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FF0000"/>
                </a:solidFill>
                <a:effectLst/>
                <a:latin typeface="游明朝" panose="02020400000000000000" pitchFamily="18" charset="-128"/>
                <a:ea typeface="Batang" panose="02030600000101010101" pitchFamily="18" charset="-127"/>
                <a:cs typeface="Batang" panose="02030600000101010101" pitchFamily="18" charset="-127"/>
              </a:rPr>
              <a:t>너덜샘</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에서</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발원하여</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FF0000"/>
                </a:solidFill>
                <a:effectLst/>
                <a:latin typeface="游明朝" panose="02020400000000000000" pitchFamily="18" charset="-128"/>
                <a:ea typeface="Batang" panose="02030600000101010101" pitchFamily="18" charset="-127"/>
                <a:cs typeface="Batang" panose="02030600000101010101" pitchFamily="18" charset="-127"/>
              </a:rPr>
              <a:t>황지연못</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에서</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용출된</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endParaRPr lang="en-US" altLang="ko-KR"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endParaRPr>
          </a:p>
          <a:p>
            <a:pPr>
              <a:lnSpc>
                <a:spcPts val="4400"/>
              </a:lnSpc>
            </a:pP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후</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대한민국</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경상북도</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구미시를</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걸쳐서</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대한민국</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endParaRPr lang="en-US" altLang="ko-KR"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endParaRPr>
          </a:p>
          <a:p>
            <a:pPr>
              <a:lnSpc>
                <a:spcPts val="4400"/>
              </a:lnSpc>
            </a:pP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경상남도</a:t>
            </a:r>
            <a:r>
              <a:rPr lang="ko-KR" altLang="en-US"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창녕군을 지나서 부산광역시로 흐른다</a:t>
            </a:r>
            <a:r>
              <a:rPr lang="en-US" altLang="ko-KR"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p>
          <a:p>
            <a:pPr>
              <a:lnSpc>
                <a:spcPts val="4400"/>
              </a:lnSpc>
            </a:pPr>
            <a:r>
              <a:rPr lang="ko-KR" altLang="en-US"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길이는 </a:t>
            </a:r>
            <a:r>
              <a:rPr lang="en-US" altLang="ko-KR"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510 </a:t>
            </a:r>
            <a:r>
              <a:rPr lang="ko-KR" altLang="en-US"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킬로미터이다</a:t>
            </a:r>
            <a:r>
              <a:rPr lang="en-US" altLang="ko-KR"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en-US"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옛날에는 내륙지방의 </a:t>
            </a:r>
            <a:endParaRPr lang="en-US" altLang="ko-KR"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endParaRPr>
          </a:p>
          <a:p>
            <a:pPr>
              <a:lnSpc>
                <a:spcPts val="4400"/>
              </a:lnSpc>
            </a:pPr>
            <a:r>
              <a:rPr lang="ko-KR" altLang="en-US"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교통 동맥으로 되어 하안에는 하단</a:t>
            </a:r>
            <a:r>
              <a:rPr lang="en-US" altLang="ko-KR"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a:t>
            </a:r>
            <a:r>
              <a:rPr lang="ko-KR" altLang="en-US"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구포</a:t>
            </a:r>
            <a:r>
              <a:rPr lang="en-US" altLang="ko-KR"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a:t>
            </a:r>
            <a:r>
              <a:rPr lang="ko-KR" altLang="en-US"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삼랑진</a:t>
            </a:r>
            <a:r>
              <a:rPr lang="en-US" altLang="ko-KR"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a:t>
            </a:r>
            <a:r>
              <a:rPr lang="ko-KR" altLang="en-US"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수산</a:t>
            </a:r>
            <a:r>
              <a:rPr lang="en-US" altLang="ko-KR"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a:t>
            </a:r>
          </a:p>
          <a:p>
            <a:pPr>
              <a:lnSpc>
                <a:spcPts val="4400"/>
              </a:lnSpc>
            </a:pPr>
            <a:r>
              <a:rPr lang="ko-KR" altLang="en-US"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남지</a:t>
            </a:r>
            <a:r>
              <a:rPr lang="en-US" altLang="ko-KR"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a:t>
            </a:r>
            <a:r>
              <a:rPr lang="ko-KR" altLang="en-US"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현풍</a:t>
            </a:r>
            <a:r>
              <a:rPr lang="en-US" altLang="ko-KR"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a:t>
            </a:r>
            <a:r>
              <a:rPr lang="ko-KR" altLang="en-US"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왜관</a:t>
            </a:r>
            <a:r>
              <a:rPr lang="en-US" altLang="ko-KR"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a:t>
            </a:r>
            <a:r>
              <a:rPr lang="ko-KR" altLang="en-US"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낙동</a:t>
            </a:r>
            <a:r>
              <a:rPr lang="en-US" altLang="ko-KR"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a:t>
            </a:r>
            <a:r>
              <a:rPr lang="ko-KR" altLang="en-US"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풍산</a:t>
            </a:r>
            <a:r>
              <a:rPr lang="en-US" altLang="ko-KR"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a:t>
            </a:r>
            <a:r>
              <a:rPr lang="ko-KR" altLang="en-US"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안동 등의 선착장이 발달</a:t>
            </a:r>
            <a:endParaRPr lang="en-US" altLang="ko-KR"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endParaRPr>
          </a:p>
          <a:p>
            <a:pPr>
              <a:lnSpc>
                <a:spcPts val="4400"/>
              </a:lnSpc>
            </a:pPr>
            <a:r>
              <a:rPr lang="ko-KR" altLang="en-US"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되었으며 가항거리는 </a:t>
            </a:r>
            <a:r>
              <a:rPr lang="en-US" altLang="ko-KR"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343km</a:t>
            </a:r>
            <a:r>
              <a:rPr lang="ko-KR" altLang="en-US"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나 되었다</a:t>
            </a:r>
            <a:r>
              <a:rPr lang="en-US" altLang="ko-KR"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발달되었으며</a:t>
            </a:r>
            <a:endParaRPr lang="en-US" altLang="ko-KR"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endParaRPr>
          </a:p>
          <a:p>
            <a:pPr>
              <a:lnSpc>
                <a:spcPts val="4400"/>
              </a:lnSpc>
            </a:pP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가항거리는</a:t>
            </a:r>
            <a:r>
              <a:rPr lang="en-US" altLang="ja-JP" sz="4000" kern="0" dirty="0">
                <a:solidFill>
                  <a:srgbClr val="000000"/>
                </a:solidFill>
                <a:effectLst/>
                <a:latin typeface="ＭＳ 明朝" panose="02020609040205080304" pitchFamily="17" charset="-128"/>
                <a:ea typeface="游明朝" panose="02020400000000000000" pitchFamily="18" charset="-128"/>
                <a:cs typeface="Arial" panose="020B0604020202020204" pitchFamily="34" charset="0"/>
              </a:rPr>
              <a:t> 343km</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나</a:t>
            </a:r>
            <a:r>
              <a:rPr lang="ko-KR" altLang="ja-JP" sz="4000" kern="0" dirty="0">
                <a:solidFill>
                  <a:srgbClr val="000000"/>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되었다</a:t>
            </a:r>
            <a:r>
              <a:rPr lang="en-US" altLang="ja-JP" sz="4000" kern="0" dirty="0">
                <a:solidFill>
                  <a:srgbClr val="000000"/>
                </a:solidFill>
                <a:effectLst/>
                <a:latin typeface="ＭＳ 明朝" panose="02020609040205080304" pitchFamily="17" charset="-128"/>
                <a:ea typeface="游明朝" panose="02020400000000000000" pitchFamily="18" charset="-128"/>
                <a:cs typeface="Arial" panose="020B0604020202020204" pitchFamily="34" charset="0"/>
              </a:rPr>
              <a:t>.</a:t>
            </a:r>
            <a:endParaRPr kumimoji="1" lang="ja-JP" altLang="en-US" sz="4000" dirty="0"/>
          </a:p>
        </p:txBody>
      </p:sp>
    </p:spTree>
    <p:extLst>
      <p:ext uri="{BB962C8B-B14F-4D97-AF65-F5344CB8AC3E}">
        <p14:creationId xmlns:p14="http://schemas.microsoft.com/office/powerpoint/2010/main" val="391132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2A5B72E-77DC-48A1-AED5-8CC7208E9C5B}"/>
              </a:ext>
            </a:extLst>
          </p:cNvPr>
          <p:cNvSpPr>
            <a:spLocks noGrp="1"/>
          </p:cNvSpPr>
          <p:nvPr>
            <p:ph type="title"/>
          </p:nvPr>
        </p:nvSpPr>
        <p:spPr>
          <a:xfrm>
            <a:off x="136508" y="0"/>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grpSp>
        <p:nvGrpSpPr>
          <p:cNvPr id="30" name="グループ化 29">
            <a:extLst>
              <a:ext uri="{FF2B5EF4-FFF2-40B4-BE49-F238E27FC236}">
                <a16:creationId xmlns:a16="http://schemas.microsoft.com/office/drawing/2014/main" id="{E8C683CC-8465-4F43-891E-C56CB2FB8853}"/>
              </a:ext>
            </a:extLst>
          </p:cNvPr>
          <p:cNvGrpSpPr/>
          <p:nvPr/>
        </p:nvGrpSpPr>
        <p:grpSpPr>
          <a:xfrm>
            <a:off x="1359407" y="32966"/>
            <a:ext cx="3526977" cy="1097697"/>
            <a:chOff x="1371602" y="15044"/>
            <a:chExt cx="4966103" cy="1398299"/>
          </a:xfrm>
        </p:grpSpPr>
        <p:pic>
          <p:nvPicPr>
            <p:cNvPr id="31" name="グラフィックス 30">
              <a:extLst>
                <a:ext uri="{FF2B5EF4-FFF2-40B4-BE49-F238E27FC236}">
                  <a16:creationId xmlns:a16="http://schemas.microsoft.com/office/drawing/2014/main" id="{3A6CD2CA-94B1-4E28-920B-93F01E1961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602" y="15044"/>
              <a:ext cx="4725757" cy="1398299"/>
            </a:xfrm>
            <a:prstGeom prst="rect">
              <a:avLst/>
            </a:prstGeom>
          </p:spPr>
        </p:pic>
        <p:sp>
          <p:nvSpPr>
            <p:cNvPr id="32" name="コンテンツ プレースホルダー 2">
              <a:extLst>
                <a:ext uri="{FF2B5EF4-FFF2-40B4-BE49-F238E27FC236}">
                  <a16:creationId xmlns:a16="http://schemas.microsoft.com/office/drawing/2014/main" id="{DF3E84D2-2FD5-4981-95A1-0FD123C442C9}"/>
                </a:ext>
              </a:extLst>
            </p:cNvPr>
            <p:cNvSpPr txBox="1">
              <a:spLocks/>
            </p:cNvSpPr>
            <p:nvPr/>
          </p:nvSpPr>
          <p:spPr>
            <a:xfrm>
              <a:off x="1426475" y="141756"/>
              <a:ext cx="4911230" cy="883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6500"/>
                </a:lnSpc>
                <a:buFont typeface="Arial" panose="020B0604020202020204" pitchFamily="34" charset="0"/>
                <a:buNone/>
              </a:pPr>
              <a:r>
                <a:rPr lang="ko-KR" altLang="en-US" sz="4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낙동강洛東江</a:t>
              </a:r>
              <a:endParaRPr lang="ja-JP" altLang="en-US" sz="4000" dirty="0">
                <a:effectLst>
                  <a:outerShdw blurRad="38100" dist="38100" dir="2700000" algn="tl">
                    <a:srgbClr val="000000">
                      <a:alpha val="43137"/>
                    </a:srgbClr>
                  </a:outerShdw>
                </a:effectLst>
              </a:endParaRPr>
            </a:p>
          </p:txBody>
        </p:sp>
      </p:grpSp>
      <p:sp>
        <p:nvSpPr>
          <p:cNvPr id="2" name="テキスト ボックス 1">
            <a:extLst>
              <a:ext uri="{FF2B5EF4-FFF2-40B4-BE49-F238E27FC236}">
                <a16:creationId xmlns:a16="http://schemas.microsoft.com/office/drawing/2014/main" id="{2802F1E5-B40B-4B82-B74C-3357F9B6837D}"/>
              </a:ext>
            </a:extLst>
          </p:cNvPr>
          <p:cNvSpPr txBox="1"/>
          <p:nvPr/>
        </p:nvSpPr>
        <p:spPr>
          <a:xfrm>
            <a:off x="142623" y="1230135"/>
            <a:ext cx="11982768" cy="5170646"/>
          </a:xfrm>
          <a:prstGeom prst="rect">
            <a:avLst/>
          </a:prstGeom>
          <a:noFill/>
        </p:spPr>
        <p:txBody>
          <a:bodyPr wrap="none" rtlCol="0">
            <a:spAutoFit/>
          </a:bodyPr>
          <a:lstStyle/>
          <a:p>
            <a:pPr>
              <a:lnSpc>
                <a:spcPts val="4400"/>
              </a:lnSpc>
            </a:pPr>
            <a:r>
              <a:rPr lang="ja-JP" altLang="en-US" sz="4000" kern="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韓国で最も長い川で韓半島では鴨緑江の次に長い。</a:t>
            </a:r>
            <a:endParaRPr lang="en-US" altLang="ja-JP" sz="4000" kern="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4400"/>
              </a:lnSpc>
            </a:pPr>
            <a:r>
              <a:rPr lang="ja-JP" altLang="en-US" sz="4000" kern="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江原道太白市禾田洞の梅峰山天衣峯ノートル泉を</a:t>
            </a:r>
            <a:endParaRPr lang="en-US" altLang="ja-JP" sz="4000" kern="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4400"/>
              </a:lnSpc>
            </a:pPr>
            <a:r>
              <a:rPr lang="ja-JP" altLang="en-US" sz="4000" kern="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水</a:t>
            </a:r>
            <a:r>
              <a:rPr lang="ja-JP" altLang="en-US" sz="4000" kern="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源として黄地池で湧出された後、慶尚北道</a:t>
            </a:r>
            <a:endParaRPr lang="en-US" altLang="ja-JP" sz="4000" kern="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4400"/>
              </a:lnSpc>
            </a:pPr>
            <a:r>
              <a:rPr lang="ja-JP" altLang="en-US" sz="4000" kern="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亀尾市、慶尚南道昌寧郡を経て、釜山廣域市に</a:t>
            </a:r>
            <a:endParaRPr lang="en-US" altLang="ja-JP" sz="4000" kern="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4400"/>
              </a:lnSpc>
            </a:pPr>
            <a:r>
              <a:rPr lang="ja-JP" altLang="en-US" sz="4000" kern="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流れる。 </a:t>
            </a:r>
            <a:endParaRPr lang="en-US" altLang="ja-JP" sz="4000" kern="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4400"/>
              </a:lnSpc>
            </a:pPr>
            <a:r>
              <a:rPr lang="ja-JP" altLang="en-US" sz="4000" kern="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長さは</a:t>
            </a:r>
            <a:r>
              <a:rPr lang="en-US" altLang="ja-JP" sz="4000" kern="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510Km</a:t>
            </a:r>
            <a:r>
              <a:rPr lang="ja-JP" altLang="en-US" sz="4000" kern="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だ。 昔には内陸地方の交通動脈と</a:t>
            </a:r>
            <a:endParaRPr lang="en-US" altLang="ja-JP" sz="4000" kern="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4400"/>
              </a:lnSpc>
            </a:pPr>
            <a:r>
              <a:rPr lang="ja-JP" altLang="en-US" sz="4000" kern="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なっていて、河岸には下端・龜浦・三浪津・守山・</a:t>
            </a:r>
            <a:endParaRPr lang="en-US" altLang="ja-JP" sz="4000" kern="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4400"/>
              </a:lnSpc>
            </a:pPr>
            <a:r>
              <a:rPr lang="ja-JP" altLang="en-US" sz="4000" kern="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南指・玄風・倭館・洛東・豊山・安東などの</a:t>
            </a:r>
            <a:endParaRPr lang="en-US" altLang="ja-JP" sz="4000" kern="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4400"/>
              </a:lnSpc>
            </a:pPr>
            <a:r>
              <a:rPr lang="ja-JP" altLang="en-US" sz="4000" kern="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船着き場が発達し、可航距離は</a:t>
            </a:r>
            <a:r>
              <a:rPr lang="en-US" altLang="ja-JP" sz="4000" kern="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343Km</a:t>
            </a:r>
            <a:r>
              <a:rPr lang="ja-JP" altLang="en-US" sz="4000" kern="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にも及ぶ。</a:t>
            </a:r>
            <a:endParaRPr kumimoji="1" lang="ja-JP" altLang="en-US" sz="40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06524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2A5B72E-77DC-48A1-AED5-8CC7208E9C5B}"/>
              </a:ext>
            </a:extLst>
          </p:cNvPr>
          <p:cNvSpPr>
            <a:spLocks noGrp="1"/>
          </p:cNvSpPr>
          <p:nvPr>
            <p:ph type="title"/>
          </p:nvPr>
        </p:nvSpPr>
        <p:spPr>
          <a:xfrm>
            <a:off x="136508" y="0"/>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grpSp>
        <p:nvGrpSpPr>
          <p:cNvPr id="30" name="グループ化 29">
            <a:extLst>
              <a:ext uri="{FF2B5EF4-FFF2-40B4-BE49-F238E27FC236}">
                <a16:creationId xmlns:a16="http://schemas.microsoft.com/office/drawing/2014/main" id="{E8C683CC-8465-4F43-891E-C56CB2FB8853}"/>
              </a:ext>
            </a:extLst>
          </p:cNvPr>
          <p:cNvGrpSpPr/>
          <p:nvPr/>
        </p:nvGrpSpPr>
        <p:grpSpPr>
          <a:xfrm>
            <a:off x="1359407" y="32966"/>
            <a:ext cx="4072966" cy="1097697"/>
            <a:chOff x="1371602" y="15044"/>
            <a:chExt cx="5837770" cy="1398299"/>
          </a:xfrm>
        </p:grpSpPr>
        <p:pic>
          <p:nvPicPr>
            <p:cNvPr id="31" name="グラフィックス 30">
              <a:extLst>
                <a:ext uri="{FF2B5EF4-FFF2-40B4-BE49-F238E27FC236}">
                  <a16:creationId xmlns:a16="http://schemas.microsoft.com/office/drawing/2014/main" id="{3A6CD2CA-94B1-4E28-920B-93F01E1961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602" y="15044"/>
              <a:ext cx="5837769" cy="1398299"/>
            </a:xfrm>
            <a:prstGeom prst="rect">
              <a:avLst/>
            </a:prstGeom>
          </p:spPr>
        </p:pic>
        <p:sp>
          <p:nvSpPr>
            <p:cNvPr id="32" name="コンテンツ プレースホルダー 2">
              <a:extLst>
                <a:ext uri="{FF2B5EF4-FFF2-40B4-BE49-F238E27FC236}">
                  <a16:creationId xmlns:a16="http://schemas.microsoft.com/office/drawing/2014/main" id="{DF3E84D2-2FD5-4981-95A1-0FD123C442C9}"/>
                </a:ext>
              </a:extLst>
            </p:cNvPr>
            <p:cNvSpPr txBox="1">
              <a:spLocks/>
            </p:cNvSpPr>
            <p:nvPr/>
          </p:nvSpPr>
          <p:spPr>
            <a:xfrm>
              <a:off x="1426474" y="141756"/>
              <a:ext cx="5782898" cy="883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6500"/>
                </a:lnSpc>
                <a:buFont typeface="Arial" panose="020B0604020202020204" pitchFamily="34" charset="0"/>
                <a:buNone/>
              </a:pPr>
              <a:r>
                <a:rPr lang="ko-KR" altLang="en-US" sz="4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서낙동강</a:t>
              </a:r>
              <a:r>
                <a:rPr lang="ja-JP" altLang="en-US" sz="36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西</a:t>
              </a:r>
              <a:r>
                <a:rPr lang="ko-KR" altLang="en-US" sz="36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洛東江</a:t>
              </a:r>
              <a:endParaRPr lang="ja-JP" altLang="en-US" sz="3600" dirty="0">
                <a:effectLst>
                  <a:outerShdw blurRad="38100" dist="38100" dir="2700000" algn="tl">
                    <a:srgbClr val="000000">
                      <a:alpha val="43137"/>
                    </a:srgbClr>
                  </a:outerShdw>
                </a:effectLst>
              </a:endParaRPr>
            </a:p>
          </p:txBody>
        </p:sp>
      </p:grpSp>
      <p:pic>
        <p:nvPicPr>
          <p:cNvPr id="7" name="図 6">
            <a:extLst>
              <a:ext uri="{FF2B5EF4-FFF2-40B4-BE49-F238E27FC236}">
                <a16:creationId xmlns:a16="http://schemas.microsoft.com/office/drawing/2014/main" id="{1BC9F747-ED8C-410B-8A50-2218EB9DB92B}"/>
              </a:ext>
            </a:extLst>
          </p:cNvPr>
          <p:cNvPicPr>
            <a:picLocks noChangeAspect="1"/>
          </p:cNvPicPr>
          <p:nvPr/>
        </p:nvPicPr>
        <p:blipFill rotWithShape="1">
          <a:blip r:embed="rId4">
            <a:extLst>
              <a:ext uri="{28A0092B-C50C-407E-A947-70E740481C1C}">
                <a14:useLocalDpi xmlns:a14="http://schemas.microsoft.com/office/drawing/2010/main" val="0"/>
              </a:ext>
            </a:extLst>
          </a:blip>
          <a:srcRect l="42744" t="16487" r="30420" b="47361"/>
          <a:stretch/>
        </p:blipFill>
        <p:spPr>
          <a:xfrm>
            <a:off x="5464830" y="132438"/>
            <a:ext cx="6759628" cy="6828439"/>
          </a:xfrm>
          <a:prstGeom prst="rect">
            <a:avLst/>
          </a:prstGeom>
        </p:spPr>
      </p:pic>
      <p:sp>
        <p:nvSpPr>
          <p:cNvPr id="14" name="楕円 13">
            <a:extLst>
              <a:ext uri="{FF2B5EF4-FFF2-40B4-BE49-F238E27FC236}">
                <a16:creationId xmlns:a16="http://schemas.microsoft.com/office/drawing/2014/main" id="{CF379651-E2EA-494B-86F2-19BF13CD36DD}"/>
              </a:ext>
            </a:extLst>
          </p:cNvPr>
          <p:cNvSpPr/>
          <p:nvPr/>
        </p:nvSpPr>
        <p:spPr>
          <a:xfrm rot="21343917">
            <a:off x="9328611" y="1208960"/>
            <a:ext cx="859360" cy="55401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F4E22874-E2AD-4401-8D58-12A32E6846F2}"/>
              </a:ext>
            </a:extLst>
          </p:cNvPr>
          <p:cNvSpPr/>
          <p:nvPr/>
        </p:nvSpPr>
        <p:spPr>
          <a:xfrm rot="21343917">
            <a:off x="6980223" y="3606347"/>
            <a:ext cx="859360" cy="55401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F92AE1DF-C2B8-4270-A4A3-4A31BA53FA6F}"/>
              </a:ext>
            </a:extLst>
          </p:cNvPr>
          <p:cNvGrpSpPr/>
          <p:nvPr/>
        </p:nvGrpSpPr>
        <p:grpSpPr>
          <a:xfrm>
            <a:off x="1124436" y="1485969"/>
            <a:ext cx="4034474" cy="1480724"/>
            <a:chOff x="4987291" y="1619405"/>
            <a:chExt cx="4481842" cy="1738610"/>
          </a:xfrm>
        </p:grpSpPr>
        <p:pic>
          <p:nvPicPr>
            <p:cNvPr id="17" name="グラフィックス 16">
              <a:extLst>
                <a:ext uri="{FF2B5EF4-FFF2-40B4-BE49-F238E27FC236}">
                  <a16:creationId xmlns:a16="http://schemas.microsoft.com/office/drawing/2014/main" id="{3CC12110-0FDF-4E6C-8225-C63745689C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7291" y="1619405"/>
              <a:ext cx="4481842" cy="1738610"/>
            </a:xfrm>
            <a:prstGeom prst="rect">
              <a:avLst/>
            </a:prstGeom>
          </p:spPr>
        </p:pic>
        <p:sp>
          <p:nvSpPr>
            <p:cNvPr id="18" name="テキスト ボックス 17">
              <a:extLst>
                <a:ext uri="{FF2B5EF4-FFF2-40B4-BE49-F238E27FC236}">
                  <a16:creationId xmlns:a16="http://schemas.microsoft.com/office/drawing/2014/main" id="{A46BDD3F-8919-4BCF-91DA-464EA9E676E3}"/>
                </a:ext>
              </a:extLst>
            </p:cNvPr>
            <p:cNvSpPr txBox="1"/>
            <p:nvPr/>
          </p:nvSpPr>
          <p:spPr>
            <a:xfrm>
              <a:off x="5472648" y="2110487"/>
              <a:ext cx="3688473" cy="548925"/>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28-29</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grpSp>
        <p:nvGrpSpPr>
          <p:cNvPr id="19" name="グループ化 18">
            <a:extLst>
              <a:ext uri="{FF2B5EF4-FFF2-40B4-BE49-F238E27FC236}">
                <a16:creationId xmlns:a16="http://schemas.microsoft.com/office/drawing/2014/main" id="{1A383506-EF4B-4677-8AE2-A7EB75E92031}"/>
              </a:ext>
            </a:extLst>
          </p:cNvPr>
          <p:cNvGrpSpPr/>
          <p:nvPr/>
        </p:nvGrpSpPr>
        <p:grpSpPr>
          <a:xfrm>
            <a:off x="1260577" y="2371713"/>
            <a:ext cx="3762191" cy="1462231"/>
            <a:chOff x="8205786" y="5202706"/>
            <a:chExt cx="4278732" cy="1805313"/>
          </a:xfrm>
        </p:grpSpPr>
        <p:pic>
          <p:nvPicPr>
            <p:cNvPr id="20" name="グラフィックス 19">
              <a:extLst>
                <a:ext uri="{FF2B5EF4-FFF2-40B4-BE49-F238E27FC236}">
                  <a16:creationId xmlns:a16="http://schemas.microsoft.com/office/drawing/2014/main" id="{6F3D59DA-ACD5-46E6-88BA-57DEDAE34F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05786" y="5202706"/>
              <a:ext cx="4278732" cy="1805313"/>
            </a:xfrm>
            <a:prstGeom prst="rect">
              <a:avLst/>
            </a:prstGeom>
          </p:spPr>
        </p:pic>
        <p:sp>
          <p:nvSpPr>
            <p:cNvPr id="21" name="テキスト ボックス 20">
              <a:extLst>
                <a:ext uri="{FF2B5EF4-FFF2-40B4-BE49-F238E27FC236}">
                  <a16:creationId xmlns:a16="http://schemas.microsoft.com/office/drawing/2014/main" id="{19F5E0A7-97F1-465B-9F76-24A66B71613A}"/>
                </a:ext>
              </a:extLst>
            </p:cNvPr>
            <p:cNvSpPr txBox="1"/>
            <p:nvPr/>
          </p:nvSpPr>
          <p:spPr>
            <a:xfrm>
              <a:off x="8750080" y="5460164"/>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2</a:t>
              </a:r>
              <a:r>
                <a:rPr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７</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cxnSp>
        <p:nvCxnSpPr>
          <p:cNvPr id="22" name="直線矢印コネクタ 21">
            <a:extLst>
              <a:ext uri="{FF2B5EF4-FFF2-40B4-BE49-F238E27FC236}">
                <a16:creationId xmlns:a16="http://schemas.microsoft.com/office/drawing/2014/main" id="{E57B34B2-FBF7-4F6D-8A28-C1066B4A4EDA}"/>
              </a:ext>
            </a:extLst>
          </p:cNvPr>
          <p:cNvCxnSpPr/>
          <p:nvPr/>
        </p:nvCxnSpPr>
        <p:spPr>
          <a:xfrm flipV="1">
            <a:off x="6245667" y="3883356"/>
            <a:ext cx="923567" cy="10791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四角形: 角を丸くする 23">
            <a:extLst>
              <a:ext uri="{FF2B5EF4-FFF2-40B4-BE49-F238E27FC236}">
                <a16:creationId xmlns:a16="http://schemas.microsoft.com/office/drawing/2014/main" id="{FF18EF68-836A-4439-AC59-BD69616856DB}"/>
              </a:ext>
            </a:extLst>
          </p:cNvPr>
          <p:cNvSpPr/>
          <p:nvPr/>
        </p:nvSpPr>
        <p:spPr>
          <a:xfrm>
            <a:off x="5301315" y="4733551"/>
            <a:ext cx="1928100" cy="686174"/>
          </a:xfrm>
          <a:prstGeom prst="roundRect">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ko-KR" altLang="en-US" sz="3200" b="1" dirty="0">
                <a:solidFill>
                  <a:srgbClr val="FF0000"/>
                </a:solidFill>
                <a:effectLst>
                  <a:outerShdw blurRad="38100" dist="38100" dir="2700000" algn="tl">
                    <a:srgbClr val="000000">
                      <a:alpha val="43137"/>
                    </a:srgbClr>
                  </a:outerShdw>
                </a:effectLst>
                <a:latin typeface="Binggrae" panose="02030503000000000000" pitchFamily="18" charset="-127"/>
                <a:ea typeface="Binggrae" panose="02030503000000000000" pitchFamily="18" charset="-127"/>
              </a:rPr>
              <a:t>녹산수문</a:t>
            </a:r>
            <a:endParaRPr kumimoji="1" lang="ja-JP" altLang="en-US" sz="3200" b="1" dirty="0">
              <a:solidFill>
                <a:srgbClr val="FF0000"/>
              </a:solidFill>
              <a:effectLst>
                <a:outerShdw blurRad="38100" dist="38100" dir="2700000" algn="tl">
                  <a:srgbClr val="000000">
                    <a:alpha val="43137"/>
                  </a:srgbClr>
                </a:outerShdw>
              </a:effectLst>
              <a:latin typeface="Binggrae" panose="02030503000000000000" pitchFamily="18" charset="-127"/>
              <a:ea typeface="Binggrae" panose="02030503000000000000" pitchFamily="18" charset="-127"/>
            </a:endParaRPr>
          </a:p>
        </p:txBody>
      </p:sp>
      <p:cxnSp>
        <p:nvCxnSpPr>
          <p:cNvPr id="28" name="直線矢印コネクタ 27">
            <a:extLst>
              <a:ext uri="{FF2B5EF4-FFF2-40B4-BE49-F238E27FC236}">
                <a16:creationId xmlns:a16="http://schemas.microsoft.com/office/drawing/2014/main" id="{92876D39-8864-43E3-AEF5-AB1780C0C2D6}"/>
              </a:ext>
            </a:extLst>
          </p:cNvPr>
          <p:cNvCxnSpPr>
            <a:cxnSpLocks/>
          </p:cNvCxnSpPr>
          <p:nvPr/>
        </p:nvCxnSpPr>
        <p:spPr>
          <a:xfrm flipH="1" flipV="1">
            <a:off x="9832629" y="1501076"/>
            <a:ext cx="374767" cy="8706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四角形: 角を丸くする 32">
            <a:extLst>
              <a:ext uri="{FF2B5EF4-FFF2-40B4-BE49-F238E27FC236}">
                <a16:creationId xmlns:a16="http://schemas.microsoft.com/office/drawing/2014/main" id="{25C1784D-58ED-4CAD-B8F9-4A5B2FCE9561}"/>
              </a:ext>
            </a:extLst>
          </p:cNvPr>
          <p:cNvSpPr/>
          <p:nvPr/>
        </p:nvSpPr>
        <p:spPr>
          <a:xfrm>
            <a:off x="9558989" y="2237157"/>
            <a:ext cx="2375835" cy="686174"/>
          </a:xfrm>
          <a:prstGeom prst="roundRect">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ko-KR" altLang="en-US" sz="3200" b="1" dirty="0">
                <a:solidFill>
                  <a:srgbClr val="FF0000"/>
                </a:solidFill>
                <a:effectLst>
                  <a:outerShdw blurRad="38100" dist="38100" dir="2700000" algn="tl">
                    <a:srgbClr val="000000">
                      <a:alpha val="43137"/>
                    </a:srgbClr>
                  </a:outerShdw>
                </a:effectLst>
                <a:latin typeface="Binggrae" panose="02030503000000000000" pitchFamily="18" charset="-127"/>
                <a:ea typeface="Binggrae" panose="02030503000000000000" pitchFamily="18" charset="-127"/>
              </a:rPr>
              <a:t>대저수문</a:t>
            </a:r>
            <a:endParaRPr kumimoji="1" lang="ja-JP" altLang="en-US" sz="3200" b="1" dirty="0">
              <a:solidFill>
                <a:srgbClr val="FF0000"/>
              </a:solidFill>
              <a:effectLst>
                <a:outerShdw blurRad="38100" dist="38100" dir="2700000" algn="tl">
                  <a:srgbClr val="000000">
                    <a:alpha val="43137"/>
                  </a:srgbClr>
                </a:outerShdw>
              </a:effectLst>
              <a:latin typeface="Binggrae" panose="02030503000000000000" pitchFamily="18" charset="-127"/>
              <a:ea typeface="Binggrae" panose="02030503000000000000" pitchFamily="18" charset="-127"/>
            </a:endParaRPr>
          </a:p>
        </p:txBody>
      </p:sp>
      <p:pic>
        <p:nvPicPr>
          <p:cNvPr id="34" name="図 33">
            <a:extLst>
              <a:ext uri="{FF2B5EF4-FFF2-40B4-BE49-F238E27FC236}">
                <a16:creationId xmlns:a16="http://schemas.microsoft.com/office/drawing/2014/main" id="{D18BBDF4-9FCD-4E0B-8183-1E11A7E7BD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5720" y="3891308"/>
            <a:ext cx="3644762" cy="2423767"/>
          </a:xfrm>
          <a:prstGeom prst="rect">
            <a:avLst/>
          </a:prstGeom>
        </p:spPr>
      </p:pic>
      <p:pic>
        <p:nvPicPr>
          <p:cNvPr id="35" name="図 34">
            <a:extLst>
              <a:ext uri="{FF2B5EF4-FFF2-40B4-BE49-F238E27FC236}">
                <a16:creationId xmlns:a16="http://schemas.microsoft.com/office/drawing/2014/main" id="{CF1E5B49-7EE6-4EC0-A257-3B19E6B6DC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32052" y="3102828"/>
            <a:ext cx="3055172" cy="2028825"/>
          </a:xfrm>
          <a:prstGeom prst="rect">
            <a:avLst/>
          </a:prstGeom>
        </p:spPr>
      </p:pic>
    </p:spTree>
    <p:extLst>
      <p:ext uri="{BB962C8B-B14F-4D97-AF65-F5344CB8AC3E}">
        <p14:creationId xmlns:p14="http://schemas.microsoft.com/office/powerpoint/2010/main" val="372441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2A5B72E-77DC-48A1-AED5-8CC7208E9C5B}"/>
              </a:ext>
            </a:extLst>
          </p:cNvPr>
          <p:cNvSpPr>
            <a:spLocks noGrp="1"/>
          </p:cNvSpPr>
          <p:nvPr>
            <p:ph type="title"/>
          </p:nvPr>
        </p:nvSpPr>
        <p:spPr>
          <a:xfrm>
            <a:off x="136508" y="0"/>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grpSp>
        <p:nvGrpSpPr>
          <p:cNvPr id="30" name="グループ化 29">
            <a:extLst>
              <a:ext uri="{FF2B5EF4-FFF2-40B4-BE49-F238E27FC236}">
                <a16:creationId xmlns:a16="http://schemas.microsoft.com/office/drawing/2014/main" id="{E8C683CC-8465-4F43-891E-C56CB2FB8853}"/>
              </a:ext>
            </a:extLst>
          </p:cNvPr>
          <p:cNvGrpSpPr/>
          <p:nvPr/>
        </p:nvGrpSpPr>
        <p:grpSpPr>
          <a:xfrm>
            <a:off x="1359407" y="32966"/>
            <a:ext cx="4072966" cy="1097697"/>
            <a:chOff x="1371602" y="15044"/>
            <a:chExt cx="5837770" cy="1398299"/>
          </a:xfrm>
        </p:grpSpPr>
        <p:pic>
          <p:nvPicPr>
            <p:cNvPr id="31" name="グラフィックス 30">
              <a:extLst>
                <a:ext uri="{FF2B5EF4-FFF2-40B4-BE49-F238E27FC236}">
                  <a16:creationId xmlns:a16="http://schemas.microsoft.com/office/drawing/2014/main" id="{3A6CD2CA-94B1-4E28-920B-93F01E1961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602" y="15044"/>
              <a:ext cx="5837769" cy="1398299"/>
            </a:xfrm>
            <a:prstGeom prst="rect">
              <a:avLst/>
            </a:prstGeom>
          </p:spPr>
        </p:pic>
        <p:sp>
          <p:nvSpPr>
            <p:cNvPr id="32" name="コンテンツ プレースホルダー 2">
              <a:extLst>
                <a:ext uri="{FF2B5EF4-FFF2-40B4-BE49-F238E27FC236}">
                  <a16:creationId xmlns:a16="http://schemas.microsoft.com/office/drawing/2014/main" id="{DF3E84D2-2FD5-4981-95A1-0FD123C442C9}"/>
                </a:ext>
              </a:extLst>
            </p:cNvPr>
            <p:cNvSpPr txBox="1">
              <a:spLocks/>
            </p:cNvSpPr>
            <p:nvPr/>
          </p:nvSpPr>
          <p:spPr>
            <a:xfrm>
              <a:off x="1426474" y="141756"/>
              <a:ext cx="5782898" cy="883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6500"/>
                </a:lnSpc>
                <a:buFont typeface="Arial" panose="020B0604020202020204" pitchFamily="34" charset="0"/>
                <a:buNone/>
              </a:pPr>
              <a:r>
                <a:rPr lang="ko-KR" altLang="en-US" sz="4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서낙동강</a:t>
              </a:r>
              <a:r>
                <a:rPr lang="ja-JP" altLang="en-US" sz="36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西</a:t>
              </a:r>
              <a:r>
                <a:rPr lang="ko-KR" altLang="en-US" sz="36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洛東江</a:t>
              </a:r>
              <a:endParaRPr lang="ja-JP" altLang="en-US" sz="3600" dirty="0">
                <a:effectLst>
                  <a:outerShdw blurRad="38100" dist="38100" dir="2700000" algn="tl">
                    <a:srgbClr val="000000">
                      <a:alpha val="43137"/>
                    </a:srgbClr>
                  </a:outerShdw>
                </a:effectLst>
              </a:endParaRPr>
            </a:p>
          </p:txBody>
        </p:sp>
      </p:grpSp>
      <p:sp>
        <p:nvSpPr>
          <p:cNvPr id="2" name="テキスト ボックス 1">
            <a:extLst>
              <a:ext uri="{FF2B5EF4-FFF2-40B4-BE49-F238E27FC236}">
                <a16:creationId xmlns:a16="http://schemas.microsoft.com/office/drawing/2014/main" id="{2802F1E5-B40B-4B82-B74C-3357F9B6837D}"/>
              </a:ext>
            </a:extLst>
          </p:cNvPr>
          <p:cNvSpPr txBox="1"/>
          <p:nvPr/>
        </p:nvSpPr>
        <p:spPr>
          <a:xfrm>
            <a:off x="285498" y="1125805"/>
            <a:ext cx="11296682" cy="1220847"/>
          </a:xfrm>
          <a:prstGeom prst="rect">
            <a:avLst/>
          </a:prstGeom>
          <a:noFill/>
        </p:spPr>
        <p:txBody>
          <a:bodyPr wrap="none" rtlCol="0">
            <a:spAutoFit/>
          </a:bodyPr>
          <a:lstStyle/>
          <a:p>
            <a:pPr algn="l">
              <a:lnSpc>
                <a:spcPts val="4400"/>
              </a:lnSpc>
            </a:pP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낙동강 본류였으나</a:t>
            </a:r>
            <a:r>
              <a:rPr lang="en-US" altLang="ja-JP" sz="4000" kern="0" dirty="0">
                <a:solidFill>
                  <a:srgbClr val="000000"/>
                </a:solidFill>
                <a:effectLst/>
                <a:latin typeface="Batang" panose="02030600000101010101" pitchFamily="18" charset="-127"/>
                <a:ea typeface="游明朝" panose="02020400000000000000" pitchFamily="18" charset="-128"/>
                <a:cs typeface="Batang" panose="02030600000101010101" pitchFamily="18" charset="-127"/>
              </a:rPr>
              <a:t>, </a:t>
            </a: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대저수문과 녹산수문이 생긴 </a:t>
            </a:r>
            <a:endParaRPr lang="en-US" altLang="ko-KR"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endParaRPr>
          </a:p>
          <a:p>
            <a:pPr algn="l">
              <a:lnSpc>
                <a:spcPts val="4400"/>
              </a:lnSpc>
            </a:pPr>
            <a:r>
              <a:rPr lang="ko-KR" altLang="ja-JP" sz="40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이후 본류와 분리되어 생기게 된 강이다</a:t>
            </a:r>
            <a:r>
              <a:rPr lang="en-US" altLang="ja-JP" sz="4000" kern="0" dirty="0">
                <a:solidFill>
                  <a:srgbClr val="000000"/>
                </a:solidFill>
                <a:effectLst/>
                <a:latin typeface="Batang" panose="02030600000101010101" pitchFamily="18" charset="-127"/>
                <a:ea typeface="游明朝" panose="02020400000000000000" pitchFamily="18" charset="-128"/>
                <a:cs typeface="Batang" panose="02030600000101010101" pitchFamily="18" charset="-127"/>
              </a:rPr>
              <a:t>.</a:t>
            </a:r>
            <a:endParaRPr lang="ja-JP" altLang="ja-JP" sz="4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6" name="図 5">
            <a:extLst>
              <a:ext uri="{FF2B5EF4-FFF2-40B4-BE49-F238E27FC236}">
                <a16:creationId xmlns:a16="http://schemas.microsoft.com/office/drawing/2014/main" id="{063F21D0-9C90-425E-891C-69215D710E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0038" y="2346652"/>
            <a:ext cx="6461962" cy="4435148"/>
          </a:xfrm>
          <a:prstGeom prst="rect">
            <a:avLst/>
          </a:prstGeom>
        </p:spPr>
      </p:pic>
      <p:sp>
        <p:nvSpPr>
          <p:cNvPr id="3" name="テキスト ボックス 2">
            <a:extLst>
              <a:ext uri="{FF2B5EF4-FFF2-40B4-BE49-F238E27FC236}">
                <a16:creationId xmlns:a16="http://schemas.microsoft.com/office/drawing/2014/main" id="{9BDE67C5-570B-411D-B903-DB72632D32DF}"/>
              </a:ext>
            </a:extLst>
          </p:cNvPr>
          <p:cNvSpPr txBox="1"/>
          <p:nvPr/>
        </p:nvSpPr>
        <p:spPr>
          <a:xfrm>
            <a:off x="285498" y="2256468"/>
            <a:ext cx="5827236" cy="2985433"/>
          </a:xfrm>
          <a:prstGeom prst="rect">
            <a:avLst/>
          </a:prstGeom>
          <a:noFill/>
        </p:spPr>
        <p:txBody>
          <a:bodyPr wrap="none" rtlCol="0">
            <a:spAutoFit/>
          </a:bodyPr>
          <a:lstStyle/>
          <a:p>
            <a:r>
              <a:rPr kumimoji="1" lang="ja-JP" altLang="en-US" sz="4000" dirty="0">
                <a:latin typeface="HG丸ｺﾞｼｯｸM-PRO" panose="020F0600000000000000" pitchFamily="50" charset="-128"/>
                <a:ea typeface="HG丸ｺﾞｼｯｸM-PRO" panose="020F0600000000000000" pitchFamily="50" charset="-128"/>
              </a:rPr>
              <a:t>洛東江の本流だったが、</a:t>
            </a:r>
            <a:endParaRPr kumimoji="1" lang="en-US" altLang="ja-JP" sz="4000" dirty="0">
              <a:latin typeface="HG丸ｺﾞｼｯｸM-PRO" panose="020F0600000000000000" pitchFamily="50" charset="-128"/>
              <a:ea typeface="HG丸ｺﾞｼｯｸM-PRO" panose="020F0600000000000000" pitchFamily="50" charset="-128"/>
            </a:endParaRPr>
          </a:p>
          <a:p>
            <a:r>
              <a:rPr kumimoji="1" lang="ja-JP" altLang="en-US" sz="4000" dirty="0">
                <a:latin typeface="HG丸ｺﾞｼｯｸM-PRO" panose="020F0600000000000000" pitchFamily="50" charset="-128"/>
                <a:ea typeface="HG丸ｺﾞｼｯｸM-PRO" panose="020F0600000000000000" pitchFamily="50" charset="-128"/>
              </a:rPr>
              <a:t>大渚水門と菉山水門が</a:t>
            </a:r>
            <a:endParaRPr kumimoji="1" lang="en-US" altLang="ja-JP" sz="4000" dirty="0">
              <a:latin typeface="HG丸ｺﾞｼｯｸM-PRO" panose="020F0600000000000000" pitchFamily="50" charset="-128"/>
              <a:ea typeface="HG丸ｺﾞｼｯｸM-PRO" panose="020F0600000000000000" pitchFamily="50" charset="-128"/>
            </a:endParaRPr>
          </a:p>
          <a:p>
            <a:r>
              <a:rPr kumimoji="1" lang="ja-JP" altLang="en-US" sz="4000" dirty="0">
                <a:latin typeface="HG丸ｺﾞｼｯｸM-PRO" panose="020F0600000000000000" pitchFamily="50" charset="-128"/>
                <a:ea typeface="HG丸ｺﾞｼｯｸM-PRO" panose="020F0600000000000000" pitchFamily="50" charset="-128"/>
              </a:rPr>
              <a:t>できて以後本流と分離</a:t>
            </a:r>
            <a:endParaRPr kumimoji="1" lang="en-US" altLang="ja-JP" sz="4000" dirty="0">
              <a:latin typeface="HG丸ｺﾞｼｯｸM-PRO" panose="020F0600000000000000" pitchFamily="50" charset="-128"/>
              <a:ea typeface="HG丸ｺﾞｼｯｸM-PRO" panose="020F0600000000000000" pitchFamily="50" charset="-128"/>
            </a:endParaRPr>
          </a:p>
          <a:p>
            <a:r>
              <a:rPr kumimoji="1" lang="ja-JP" altLang="en-US" sz="4000" dirty="0">
                <a:latin typeface="HG丸ｺﾞｼｯｸM-PRO" panose="020F0600000000000000" pitchFamily="50" charset="-128"/>
                <a:ea typeface="HG丸ｺﾞｼｯｸM-PRO" panose="020F0600000000000000" pitchFamily="50" charset="-128"/>
              </a:rPr>
              <a:t>してできた川だ。</a:t>
            </a:r>
            <a:endParaRPr kumimoji="1" lang="en-US" altLang="ja-JP" sz="4000" dirty="0">
              <a:latin typeface="HG丸ｺﾞｼｯｸM-PRO" panose="020F0600000000000000" pitchFamily="50" charset="-128"/>
              <a:ea typeface="HG丸ｺﾞｼｯｸM-PRO" panose="020F0600000000000000" pitchFamily="50" charset="-128"/>
            </a:endParaRPr>
          </a:p>
          <a:p>
            <a:r>
              <a:rPr lang="en-US" altLang="ja-JP" sz="2800" dirty="0">
                <a:latin typeface="HG丸ｺﾞｼｯｸM-PRO" panose="020F0600000000000000" pitchFamily="50" charset="-128"/>
                <a:ea typeface="HG丸ｺﾞｼｯｸM-PRO" panose="020F0600000000000000" pitchFamily="50" charset="-128"/>
              </a:rPr>
              <a:t>1934</a:t>
            </a:r>
            <a:r>
              <a:rPr lang="ja-JP" altLang="en-US" sz="2800" dirty="0">
                <a:latin typeface="HG丸ｺﾞｼｯｸM-PRO" panose="020F0600000000000000" pitchFamily="50" charset="-128"/>
                <a:ea typeface="HG丸ｺﾞｼｯｸM-PRO" panose="020F0600000000000000" pitchFamily="50" charset="-128"/>
              </a:rPr>
              <a:t>年完成</a:t>
            </a:r>
            <a:endParaRPr kumimoji="1" lang="ja-JP" altLang="en-US" sz="40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8950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8E6C8330-01A9-4611-B15B-9177C7393C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803" y="2778164"/>
            <a:ext cx="2619474" cy="3739299"/>
          </a:xfrm>
          <a:prstGeom prst="rect">
            <a:avLst/>
          </a:prstGeom>
        </p:spPr>
      </p:pic>
      <p:pic>
        <p:nvPicPr>
          <p:cNvPr id="19" name="図 18">
            <a:extLst>
              <a:ext uri="{FF2B5EF4-FFF2-40B4-BE49-F238E27FC236}">
                <a16:creationId xmlns:a16="http://schemas.microsoft.com/office/drawing/2014/main" id="{041690F0-07EC-49B7-ADB8-2DD460752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6384" y="223979"/>
            <a:ext cx="2488856" cy="2488856"/>
          </a:xfrm>
          <a:prstGeom prst="rect">
            <a:avLst/>
          </a:prstGeom>
        </p:spPr>
      </p:pic>
      <p:sp>
        <p:nvSpPr>
          <p:cNvPr id="2" name="タイトル 3">
            <a:extLst>
              <a:ext uri="{FF2B5EF4-FFF2-40B4-BE49-F238E27FC236}">
                <a16:creationId xmlns:a16="http://schemas.microsoft.com/office/drawing/2014/main" id="{58A0D645-4196-4372-ADAF-A0049227C391}"/>
              </a:ext>
            </a:extLst>
          </p:cNvPr>
          <p:cNvSpPr>
            <a:spLocks noGrp="1"/>
          </p:cNvSpPr>
          <p:nvPr>
            <p:ph type="title"/>
          </p:nvPr>
        </p:nvSpPr>
        <p:spPr>
          <a:xfrm>
            <a:off x="84305" y="35996"/>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grpSp>
        <p:nvGrpSpPr>
          <p:cNvPr id="3" name="グループ化 2">
            <a:extLst>
              <a:ext uri="{FF2B5EF4-FFF2-40B4-BE49-F238E27FC236}">
                <a16:creationId xmlns:a16="http://schemas.microsoft.com/office/drawing/2014/main" id="{3A1B83EE-26B8-47A0-807E-BAA271601A4F}"/>
              </a:ext>
            </a:extLst>
          </p:cNvPr>
          <p:cNvGrpSpPr/>
          <p:nvPr/>
        </p:nvGrpSpPr>
        <p:grpSpPr>
          <a:xfrm>
            <a:off x="1313030" y="147136"/>
            <a:ext cx="3526977" cy="1097697"/>
            <a:chOff x="1371602" y="15044"/>
            <a:chExt cx="4966103" cy="1398299"/>
          </a:xfrm>
        </p:grpSpPr>
        <p:pic>
          <p:nvPicPr>
            <p:cNvPr id="4" name="グラフィックス 3">
              <a:extLst>
                <a:ext uri="{FF2B5EF4-FFF2-40B4-BE49-F238E27FC236}">
                  <a16:creationId xmlns:a16="http://schemas.microsoft.com/office/drawing/2014/main" id="{CBEB7BD0-E5F0-4503-B315-F1ADC09D1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1602" y="15044"/>
              <a:ext cx="4725757" cy="1398299"/>
            </a:xfrm>
            <a:prstGeom prst="rect">
              <a:avLst/>
            </a:prstGeom>
          </p:spPr>
        </p:pic>
        <p:sp>
          <p:nvSpPr>
            <p:cNvPr id="5" name="コンテンツ プレースホルダー 2">
              <a:extLst>
                <a:ext uri="{FF2B5EF4-FFF2-40B4-BE49-F238E27FC236}">
                  <a16:creationId xmlns:a16="http://schemas.microsoft.com/office/drawing/2014/main" id="{C5648641-C298-4C1D-85F8-94290610D4B6}"/>
                </a:ext>
              </a:extLst>
            </p:cNvPr>
            <p:cNvSpPr txBox="1">
              <a:spLocks/>
            </p:cNvSpPr>
            <p:nvPr/>
          </p:nvSpPr>
          <p:spPr>
            <a:xfrm>
              <a:off x="1426475" y="141756"/>
              <a:ext cx="4911230" cy="883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6500"/>
                </a:lnSpc>
                <a:buFont typeface="Arial" panose="020B0604020202020204" pitchFamily="34" charset="0"/>
                <a:buNone/>
              </a:pPr>
              <a:r>
                <a:rPr lang="ko-KR" altLang="en-US" sz="4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거제도 巨濟島</a:t>
              </a:r>
              <a:endParaRPr lang="ja-JP" altLang="en-US" sz="4000" dirty="0">
                <a:effectLst>
                  <a:outerShdw blurRad="38100" dist="38100" dir="2700000" algn="tl">
                    <a:srgbClr val="000000">
                      <a:alpha val="43137"/>
                    </a:srgbClr>
                  </a:outerShdw>
                </a:effectLst>
              </a:endParaRPr>
            </a:p>
          </p:txBody>
        </p:sp>
      </p:grpSp>
      <p:grpSp>
        <p:nvGrpSpPr>
          <p:cNvPr id="29" name="グループ化 28">
            <a:extLst>
              <a:ext uri="{FF2B5EF4-FFF2-40B4-BE49-F238E27FC236}">
                <a16:creationId xmlns:a16="http://schemas.microsoft.com/office/drawing/2014/main" id="{3E007E55-B873-49B1-8F38-1478F0BD0C72}"/>
              </a:ext>
            </a:extLst>
          </p:cNvPr>
          <p:cNvGrpSpPr/>
          <p:nvPr/>
        </p:nvGrpSpPr>
        <p:grpSpPr>
          <a:xfrm>
            <a:off x="8293240" y="32966"/>
            <a:ext cx="3808089" cy="2778164"/>
            <a:chOff x="8465729" y="0"/>
            <a:chExt cx="3808089" cy="2778164"/>
          </a:xfrm>
        </p:grpSpPr>
        <p:pic>
          <p:nvPicPr>
            <p:cNvPr id="7" name="図 6">
              <a:extLst>
                <a:ext uri="{FF2B5EF4-FFF2-40B4-BE49-F238E27FC236}">
                  <a16:creationId xmlns:a16="http://schemas.microsoft.com/office/drawing/2014/main" id="{7CDE4A3E-CFAD-4D4D-A042-72E2C3E4AF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5729" y="0"/>
              <a:ext cx="3635600" cy="2423734"/>
            </a:xfrm>
            <a:prstGeom prst="rect">
              <a:avLst/>
            </a:prstGeom>
          </p:spPr>
        </p:pic>
        <p:grpSp>
          <p:nvGrpSpPr>
            <p:cNvPr id="10" name="グループ化 9">
              <a:extLst>
                <a:ext uri="{FF2B5EF4-FFF2-40B4-BE49-F238E27FC236}">
                  <a16:creationId xmlns:a16="http://schemas.microsoft.com/office/drawing/2014/main" id="{4EF89F4A-A8A5-4738-866F-08C674DAFB44}"/>
                </a:ext>
              </a:extLst>
            </p:cNvPr>
            <p:cNvGrpSpPr/>
            <p:nvPr/>
          </p:nvGrpSpPr>
          <p:grpSpPr>
            <a:xfrm>
              <a:off x="9069230" y="1938341"/>
              <a:ext cx="3204588" cy="839823"/>
              <a:chOff x="7897309" y="2450289"/>
              <a:chExt cx="3204588" cy="839823"/>
            </a:xfrm>
          </p:grpSpPr>
          <p:pic>
            <p:nvPicPr>
              <p:cNvPr id="8" name="グラフィックス 7">
                <a:extLst>
                  <a:ext uri="{FF2B5EF4-FFF2-40B4-BE49-F238E27FC236}">
                    <a16:creationId xmlns:a16="http://schemas.microsoft.com/office/drawing/2014/main" id="{22B4CC37-D2EC-42EE-B88E-6ECA96AEA4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97309" y="2450289"/>
                <a:ext cx="3204588" cy="839823"/>
              </a:xfrm>
              <a:prstGeom prst="rect">
                <a:avLst/>
              </a:prstGeom>
            </p:spPr>
          </p:pic>
          <p:sp>
            <p:nvSpPr>
              <p:cNvPr id="9" name="テキスト ボックス 8">
                <a:extLst>
                  <a:ext uri="{FF2B5EF4-FFF2-40B4-BE49-F238E27FC236}">
                    <a16:creationId xmlns:a16="http://schemas.microsoft.com/office/drawing/2014/main" id="{981A3C4C-7593-4566-925A-E11B06A3AC98}"/>
                  </a:ext>
                </a:extLst>
              </p:cNvPr>
              <p:cNvSpPr txBox="1"/>
              <p:nvPr/>
            </p:nvSpPr>
            <p:spPr>
              <a:xfrm>
                <a:off x="8766235" y="2562225"/>
                <a:ext cx="2031325" cy="646331"/>
              </a:xfrm>
              <a:prstGeom prst="rect">
                <a:avLst/>
              </a:prstGeom>
              <a:noFill/>
            </p:spPr>
            <p:txBody>
              <a:bodyPr wrap="none" rtlCol="0">
                <a:spAutoFit/>
              </a:bodyPr>
              <a:lstStyle/>
              <a:p>
                <a:r>
                  <a:rPr lang="ja-JP" altLang="ja-JP" sz="3600" dirty="0">
                    <a:solidFill>
                      <a:schemeClr val="accent1">
                        <a:lumMod val="75000"/>
                      </a:schemeClr>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rPr>
                  <a:t>거제대교</a:t>
                </a:r>
                <a:endParaRPr kumimoji="1" lang="ja-JP" altLang="en-US" sz="3600" dirty="0">
                  <a:solidFill>
                    <a:schemeClr val="accent1">
                      <a:lumMod val="75000"/>
                    </a:schemeClr>
                  </a:solidFill>
                  <a:effectLst>
                    <a:outerShdw blurRad="38100" dist="38100" dir="2700000" algn="tl">
                      <a:srgbClr val="000000">
                        <a:alpha val="43137"/>
                      </a:srgbClr>
                    </a:outerShdw>
                  </a:effectLst>
                </a:endParaRPr>
              </a:p>
            </p:txBody>
          </p:sp>
        </p:grpSp>
      </p:grpSp>
      <p:pic>
        <p:nvPicPr>
          <p:cNvPr id="21" name="図 20">
            <a:extLst>
              <a:ext uri="{FF2B5EF4-FFF2-40B4-BE49-F238E27FC236}">
                <a16:creationId xmlns:a16="http://schemas.microsoft.com/office/drawing/2014/main" id="{207404C1-476F-4A68-8F8B-043E911CC86D}"/>
              </a:ext>
            </a:extLst>
          </p:cNvPr>
          <p:cNvPicPr>
            <a:picLocks noChangeAspect="1"/>
          </p:cNvPicPr>
          <p:nvPr/>
        </p:nvPicPr>
        <p:blipFill rotWithShape="1">
          <a:blip r:embed="rId9">
            <a:extLst>
              <a:ext uri="{28A0092B-C50C-407E-A947-70E740481C1C}">
                <a14:useLocalDpi xmlns:a14="http://schemas.microsoft.com/office/drawing/2010/main" val="0"/>
              </a:ext>
            </a:extLst>
          </a:blip>
          <a:srcRect l="10170" t="6527" r="7399" b="50464"/>
          <a:stretch/>
        </p:blipFill>
        <p:spPr>
          <a:xfrm>
            <a:off x="1066650" y="1603230"/>
            <a:ext cx="2831906" cy="1987783"/>
          </a:xfrm>
          <a:prstGeom prst="rect">
            <a:avLst/>
          </a:prstGeom>
        </p:spPr>
      </p:pic>
      <p:grpSp>
        <p:nvGrpSpPr>
          <p:cNvPr id="15" name="グループ化 14">
            <a:extLst>
              <a:ext uri="{FF2B5EF4-FFF2-40B4-BE49-F238E27FC236}">
                <a16:creationId xmlns:a16="http://schemas.microsoft.com/office/drawing/2014/main" id="{E92F913F-B059-4024-950A-E931A37D1A5F}"/>
              </a:ext>
            </a:extLst>
          </p:cNvPr>
          <p:cNvGrpSpPr/>
          <p:nvPr/>
        </p:nvGrpSpPr>
        <p:grpSpPr>
          <a:xfrm>
            <a:off x="1520476" y="1130663"/>
            <a:ext cx="3195212" cy="837366"/>
            <a:chOff x="1359407" y="1372434"/>
            <a:chExt cx="3195212" cy="837366"/>
          </a:xfrm>
        </p:grpSpPr>
        <p:pic>
          <p:nvPicPr>
            <p:cNvPr id="12" name="グラフィックス 11">
              <a:extLst>
                <a:ext uri="{FF2B5EF4-FFF2-40B4-BE49-F238E27FC236}">
                  <a16:creationId xmlns:a16="http://schemas.microsoft.com/office/drawing/2014/main" id="{C5C9833A-44CD-41D1-8F44-A70DEE9B23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9407" y="1372434"/>
              <a:ext cx="3195212" cy="837366"/>
            </a:xfrm>
            <a:prstGeom prst="rect">
              <a:avLst/>
            </a:prstGeom>
          </p:spPr>
        </p:pic>
        <p:sp>
          <p:nvSpPr>
            <p:cNvPr id="13" name="テキスト ボックス 12">
              <a:extLst>
                <a:ext uri="{FF2B5EF4-FFF2-40B4-BE49-F238E27FC236}">
                  <a16:creationId xmlns:a16="http://schemas.microsoft.com/office/drawing/2014/main" id="{FD716D5F-FC9F-4394-8624-F81E770B92B9}"/>
                </a:ext>
              </a:extLst>
            </p:cNvPr>
            <p:cNvSpPr txBox="1"/>
            <p:nvPr/>
          </p:nvSpPr>
          <p:spPr>
            <a:xfrm>
              <a:off x="2130990" y="1449997"/>
              <a:ext cx="2423629" cy="523220"/>
            </a:xfrm>
            <a:prstGeom prst="rect">
              <a:avLst/>
            </a:prstGeom>
            <a:noFill/>
          </p:spPr>
          <p:txBody>
            <a:bodyPr wrap="square" rtlCol="0">
              <a:spAutoFit/>
            </a:bodyPr>
            <a:lstStyle/>
            <a:p>
              <a:r>
                <a:rPr kumimoji="1" lang="ja-JP" altLang="en-US" sz="2800"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グルメの宝庫</a:t>
              </a:r>
            </a:p>
          </p:txBody>
        </p:sp>
      </p:grpSp>
      <p:grpSp>
        <p:nvGrpSpPr>
          <p:cNvPr id="26" name="グループ化 25">
            <a:extLst>
              <a:ext uri="{FF2B5EF4-FFF2-40B4-BE49-F238E27FC236}">
                <a16:creationId xmlns:a16="http://schemas.microsoft.com/office/drawing/2014/main" id="{84F9EFE5-114A-4C7C-969F-5728AC9F553F}"/>
              </a:ext>
            </a:extLst>
          </p:cNvPr>
          <p:cNvGrpSpPr/>
          <p:nvPr/>
        </p:nvGrpSpPr>
        <p:grpSpPr>
          <a:xfrm>
            <a:off x="-237186" y="3822160"/>
            <a:ext cx="5077193" cy="1157975"/>
            <a:chOff x="418732" y="3731997"/>
            <a:chExt cx="5077193" cy="1157975"/>
          </a:xfrm>
        </p:grpSpPr>
        <p:pic>
          <p:nvPicPr>
            <p:cNvPr id="24" name="グラフィックス 23">
              <a:extLst>
                <a:ext uri="{FF2B5EF4-FFF2-40B4-BE49-F238E27FC236}">
                  <a16:creationId xmlns:a16="http://schemas.microsoft.com/office/drawing/2014/main" id="{C985683D-F476-4D04-A4E1-42C634BCE28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8732" y="3731997"/>
              <a:ext cx="5077193" cy="1157975"/>
            </a:xfrm>
            <a:prstGeom prst="rect">
              <a:avLst/>
            </a:prstGeom>
          </p:spPr>
        </p:pic>
        <p:sp>
          <p:nvSpPr>
            <p:cNvPr id="25" name="テキスト ボックス 24">
              <a:extLst>
                <a:ext uri="{FF2B5EF4-FFF2-40B4-BE49-F238E27FC236}">
                  <a16:creationId xmlns:a16="http://schemas.microsoft.com/office/drawing/2014/main" id="{D90E7F5C-9D97-4313-9F1A-359A7AF55B44}"/>
                </a:ext>
              </a:extLst>
            </p:cNvPr>
            <p:cNvSpPr txBox="1"/>
            <p:nvPr/>
          </p:nvSpPr>
          <p:spPr>
            <a:xfrm>
              <a:off x="1795713" y="3928812"/>
              <a:ext cx="3416320" cy="523220"/>
            </a:xfrm>
            <a:prstGeom prst="rect">
              <a:avLst/>
            </a:prstGeom>
            <a:noFill/>
          </p:spPr>
          <p:txBody>
            <a:bodyPr wrap="none" rtlCol="0">
              <a:spAutoFit/>
            </a:bodyPr>
            <a:lstStyle/>
            <a:p>
              <a:r>
                <a:rPr lang="ja-JP" altLang="ja-JP" sz="2800" b="1"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cs typeface="Batang" panose="02030600000101010101" pitchFamily="18" charset="-127"/>
                </a:rPr>
                <a:t>映画</a:t>
              </a:r>
              <a:r>
                <a:rPr lang="ko-KR" altLang="ja-JP" sz="2800" b="1"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Batang" panose="02030600000101010101" pitchFamily="18" charset="-127"/>
                  <a:cs typeface="Batang" panose="02030600000101010101" pitchFamily="18" charset="-127"/>
                </a:rPr>
                <a:t>스윙키즈</a:t>
              </a:r>
              <a:r>
                <a:rPr lang="ja-JP" altLang="ja-JP" sz="2800" b="1"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cs typeface="Batang" panose="02030600000101010101" pitchFamily="18" charset="-127"/>
                </a:rPr>
                <a:t>の舞台</a:t>
              </a:r>
              <a:endParaRPr kumimoji="1" lang="ja-JP" altLang="en-US" sz="2800" b="1"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grpSp>
      <p:grpSp>
        <p:nvGrpSpPr>
          <p:cNvPr id="18" name="グループ化 17">
            <a:extLst>
              <a:ext uri="{FF2B5EF4-FFF2-40B4-BE49-F238E27FC236}">
                <a16:creationId xmlns:a16="http://schemas.microsoft.com/office/drawing/2014/main" id="{35B1490A-27B5-47B4-A6FF-757A22FD8E71}"/>
              </a:ext>
            </a:extLst>
          </p:cNvPr>
          <p:cNvGrpSpPr/>
          <p:nvPr/>
        </p:nvGrpSpPr>
        <p:grpSpPr>
          <a:xfrm>
            <a:off x="6734973" y="2682169"/>
            <a:ext cx="5397764" cy="4142865"/>
            <a:chOff x="6734973" y="2682169"/>
            <a:chExt cx="5397764" cy="4142865"/>
          </a:xfrm>
        </p:grpSpPr>
        <p:grpSp>
          <p:nvGrpSpPr>
            <p:cNvPr id="17" name="グループ化 16">
              <a:extLst>
                <a:ext uri="{FF2B5EF4-FFF2-40B4-BE49-F238E27FC236}">
                  <a16:creationId xmlns:a16="http://schemas.microsoft.com/office/drawing/2014/main" id="{FDF6FFA4-684F-493A-9FDC-59CB83865416}"/>
                </a:ext>
              </a:extLst>
            </p:cNvPr>
            <p:cNvGrpSpPr/>
            <p:nvPr/>
          </p:nvGrpSpPr>
          <p:grpSpPr>
            <a:xfrm>
              <a:off x="6734973" y="2682169"/>
              <a:ext cx="5397764" cy="4142865"/>
              <a:chOff x="6399228" y="2586083"/>
              <a:chExt cx="5397764" cy="4142865"/>
            </a:xfrm>
          </p:grpSpPr>
          <p:pic>
            <p:nvPicPr>
              <p:cNvPr id="16" name="図 15">
                <a:extLst>
                  <a:ext uri="{FF2B5EF4-FFF2-40B4-BE49-F238E27FC236}">
                    <a16:creationId xmlns:a16="http://schemas.microsoft.com/office/drawing/2014/main" id="{7539B93E-B03C-4206-9F65-22E19BF1EBF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07524" y="3299948"/>
                <a:ext cx="2418588" cy="3429000"/>
              </a:xfrm>
              <a:prstGeom prst="rect">
                <a:avLst/>
              </a:prstGeom>
            </p:spPr>
          </p:pic>
          <p:grpSp>
            <p:nvGrpSpPr>
              <p:cNvPr id="11" name="グループ化 10">
                <a:extLst>
                  <a:ext uri="{FF2B5EF4-FFF2-40B4-BE49-F238E27FC236}">
                    <a16:creationId xmlns:a16="http://schemas.microsoft.com/office/drawing/2014/main" id="{F234F559-7D7C-4A09-AB4B-7133880E2EC8}"/>
                  </a:ext>
                </a:extLst>
              </p:cNvPr>
              <p:cNvGrpSpPr/>
              <p:nvPr/>
            </p:nvGrpSpPr>
            <p:grpSpPr>
              <a:xfrm>
                <a:off x="6399228" y="2586083"/>
                <a:ext cx="5397764" cy="1121003"/>
                <a:chOff x="6703565" y="3028949"/>
                <a:chExt cx="5397764" cy="1121003"/>
              </a:xfrm>
            </p:grpSpPr>
            <p:pic>
              <p:nvPicPr>
                <p:cNvPr id="22" name="グラフィックス 21">
                  <a:extLst>
                    <a:ext uri="{FF2B5EF4-FFF2-40B4-BE49-F238E27FC236}">
                      <a16:creationId xmlns:a16="http://schemas.microsoft.com/office/drawing/2014/main" id="{D392A8EA-72ED-466B-9B3B-7D78FFB9C8B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703565" y="3028949"/>
                  <a:ext cx="5397764" cy="1121003"/>
                </a:xfrm>
                <a:prstGeom prst="rect">
                  <a:avLst/>
                </a:prstGeom>
              </p:spPr>
            </p:pic>
            <p:sp>
              <p:nvSpPr>
                <p:cNvPr id="6" name="テキスト ボックス 5">
                  <a:extLst>
                    <a:ext uri="{FF2B5EF4-FFF2-40B4-BE49-F238E27FC236}">
                      <a16:creationId xmlns:a16="http://schemas.microsoft.com/office/drawing/2014/main" id="{02B3EC2E-57EE-4FB4-B8EC-D45C0979057E}"/>
                    </a:ext>
                  </a:extLst>
                </p:cNvPr>
                <p:cNvSpPr txBox="1"/>
                <p:nvPr/>
              </p:nvSpPr>
              <p:spPr>
                <a:xfrm>
                  <a:off x="8071214" y="3258979"/>
                  <a:ext cx="3857626" cy="523220"/>
                </a:xfrm>
                <a:prstGeom prst="rect">
                  <a:avLst/>
                </a:prstGeom>
                <a:noFill/>
              </p:spPr>
              <p:txBody>
                <a:bodyPr wrap="square" rtlCol="0">
                  <a:spAutoFit/>
                </a:bodyPr>
                <a:lstStyle/>
                <a:p>
                  <a:r>
                    <a:rPr lang="ja-JP" altLang="en-US" sz="2800" b="1"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ドラマ</a:t>
                  </a:r>
                  <a:r>
                    <a:rPr lang="ko-KR" altLang="ja-JP" sz="2800" b="1"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Batang" panose="02030600000101010101" pitchFamily="18" charset="-127"/>
                    </a:rPr>
                    <a:t>병원선</a:t>
                  </a:r>
                  <a:r>
                    <a:rPr lang="ja-JP" altLang="en-US" sz="2800" b="1"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のロケ地</a:t>
                  </a:r>
                </a:p>
              </p:txBody>
            </p:sp>
          </p:grpSp>
        </p:grpSp>
        <p:sp>
          <p:nvSpPr>
            <p:cNvPr id="14" name="テキスト ボックス 13">
              <a:extLst>
                <a:ext uri="{FF2B5EF4-FFF2-40B4-BE49-F238E27FC236}">
                  <a16:creationId xmlns:a16="http://schemas.microsoft.com/office/drawing/2014/main" id="{7D595BDD-B2F1-4E4D-B4B2-FE0359B45A65}"/>
                </a:ext>
              </a:extLst>
            </p:cNvPr>
            <p:cNvSpPr txBox="1"/>
            <p:nvPr/>
          </p:nvSpPr>
          <p:spPr>
            <a:xfrm>
              <a:off x="7017444" y="3380851"/>
              <a:ext cx="1107996" cy="1200329"/>
            </a:xfrm>
            <a:prstGeom prst="rect">
              <a:avLst/>
            </a:prstGeom>
            <a:noFill/>
          </p:spPr>
          <p:txBody>
            <a:bodyPr wrap="none" rtlCol="0">
              <a:spAutoFit/>
            </a:bodyPr>
            <a:lstStyle/>
            <a:p>
              <a:r>
                <a:rPr kumimoji="1" lang="ko-KR" altLang="en-US" sz="2400" dirty="0">
                  <a:latin typeface="+mn-ea"/>
                </a:rPr>
                <a:t>매물도</a:t>
              </a:r>
              <a:endParaRPr kumimoji="1" lang="en-US" altLang="ko-KR" sz="2400" dirty="0">
                <a:latin typeface="+mn-ea"/>
              </a:endParaRPr>
            </a:p>
            <a:p>
              <a:r>
                <a:rPr lang="ko-KR" altLang="en-US" sz="2400" dirty="0">
                  <a:latin typeface="+mn-ea"/>
                </a:rPr>
                <a:t>무심도</a:t>
              </a:r>
              <a:endParaRPr lang="en-US" altLang="ko-KR" sz="2400" dirty="0">
                <a:latin typeface="+mn-ea"/>
              </a:endParaRPr>
            </a:p>
            <a:p>
              <a:r>
                <a:rPr kumimoji="1" lang="ko-KR" altLang="en-US" sz="2400" dirty="0">
                  <a:latin typeface="+mn-ea"/>
                </a:rPr>
                <a:t>고개도</a:t>
              </a:r>
              <a:endParaRPr kumimoji="1" lang="ja-JP" altLang="en-US" sz="2400" dirty="0">
                <a:latin typeface="+mn-ea"/>
              </a:endParaRPr>
            </a:p>
          </p:txBody>
        </p:sp>
      </p:grpSp>
    </p:spTree>
    <p:extLst>
      <p:ext uri="{BB962C8B-B14F-4D97-AF65-F5344CB8AC3E}">
        <p14:creationId xmlns:p14="http://schemas.microsoft.com/office/powerpoint/2010/main" val="33701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250" fill="hold"/>
                                        <p:tgtEl>
                                          <p:spTgt spid="21"/>
                                        </p:tgtEl>
                                        <p:attrNameLst>
                                          <p:attrName>ppt_x</p:attrName>
                                        </p:attrNameLst>
                                      </p:cBhvr>
                                      <p:tavLst>
                                        <p:tav tm="0">
                                          <p:val>
                                            <p:strVal val="#ppt_x"/>
                                          </p:val>
                                        </p:tav>
                                        <p:tav tm="100000">
                                          <p:val>
                                            <p:strVal val="#ppt_x"/>
                                          </p:val>
                                        </p:tav>
                                      </p:tavLst>
                                    </p:anim>
                                    <p:anim calcmode="lin" valueType="num">
                                      <p:cBhvr additive="base">
                                        <p:cTn id="14" dur="125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250" fill="hold"/>
                                        <p:tgtEl>
                                          <p:spTgt spid="15"/>
                                        </p:tgtEl>
                                        <p:attrNameLst>
                                          <p:attrName>ppt_x</p:attrName>
                                        </p:attrNameLst>
                                      </p:cBhvr>
                                      <p:tavLst>
                                        <p:tav tm="0">
                                          <p:val>
                                            <p:strVal val="#ppt_x"/>
                                          </p:val>
                                        </p:tav>
                                        <p:tav tm="100000">
                                          <p:val>
                                            <p:strVal val="#ppt_x"/>
                                          </p:val>
                                        </p:tav>
                                      </p:tavLst>
                                    </p:anim>
                                    <p:anim calcmode="lin" valueType="num">
                                      <p:cBhvr additive="base">
                                        <p:cTn id="18" dur="125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1250" fill="hold"/>
                                        <p:tgtEl>
                                          <p:spTgt spid="19"/>
                                        </p:tgtEl>
                                        <p:attrNameLst>
                                          <p:attrName>ppt_x</p:attrName>
                                        </p:attrNameLst>
                                      </p:cBhvr>
                                      <p:tavLst>
                                        <p:tav tm="0">
                                          <p:val>
                                            <p:strVal val="#ppt_x"/>
                                          </p:val>
                                        </p:tav>
                                        <p:tav tm="100000">
                                          <p:val>
                                            <p:strVal val="#ppt_x"/>
                                          </p:val>
                                        </p:tav>
                                      </p:tavLst>
                                    </p:anim>
                                    <p:anim calcmode="lin" valueType="num">
                                      <p:cBhvr additive="base">
                                        <p:cTn id="22" dur="125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800" fill="hold"/>
                                        <p:tgtEl>
                                          <p:spTgt spid="29"/>
                                        </p:tgtEl>
                                        <p:attrNameLst>
                                          <p:attrName>ppt_x</p:attrName>
                                        </p:attrNameLst>
                                      </p:cBhvr>
                                      <p:tavLst>
                                        <p:tav tm="0">
                                          <p:val>
                                            <p:strVal val="#ppt_x"/>
                                          </p:val>
                                        </p:tav>
                                        <p:tav tm="100000">
                                          <p:val>
                                            <p:strVal val="#ppt_x"/>
                                          </p:val>
                                        </p:tav>
                                      </p:tavLst>
                                    </p:anim>
                                    <p:anim calcmode="lin" valueType="num">
                                      <p:cBhvr additive="base">
                                        <p:cTn id="28" dur="8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800" fill="hold"/>
                                        <p:tgtEl>
                                          <p:spTgt spid="26"/>
                                        </p:tgtEl>
                                        <p:attrNameLst>
                                          <p:attrName>ppt_x</p:attrName>
                                        </p:attrNameLst>
                                      </p:cBhvr>
                                      <p:tavLst>
                                        <p:tav tm="0">
                                          <p:val>
                                            <p:strVal val="#ppt_x"/>
                                          </p:val>
                                        </p:tav>
                                        <p:tav tm="100000">
                                          <p:val>
                                            <p:strVal val="#ppt_x"/>
                                          </p:val>
                                        </p:tav>
                                      </p:tavLst>
                                    </p:anim>
                                    <p:anim calcmode="lin" valueType="num">
                                      <p:cBhvr additive="base">
                                        <p:cTn id="34" dur="800" fill="hold"/>
                                        <p:tgtEl>
                                          <p:spTgt spid="2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800" fill="hold"/>
                                        <p:tgtEl>
                                          <p:spTgt spid="28"/>
                                        </p:tgtEl>
                                        <p:attrNameLst>
                                          <p:attrName>ppt_x</p:attrName>
                                        </p:attrNameLst>
                                      </p:cBhvr>
                                      <p:tavLst>
                                        <p:tav tm="0">
                                          <p:val>
                                            <p:strVal val="#ppt_x"/>
                                          </p:val>
                                        </p:tav>
                                        <p:tav tm="100000">
                                          <p:val>
                                            <p:strVal val="#ppt_x"/>
                                          </p:val>
                                        </p:tav>
                                      </p:tavLst>
                                    </p:anim>
                                    <p:anim calcmode="lin" valueType="num">
                                      <p:cBhvr additive="base">
                                        <p:cTn id="38" dur="8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1250" fill="hold"/>
                                        <p:tgtEl>
                                          <p:spTgt spid="18"/>
                                        </p:tgtEl>
                                        <p:attrNameLst>
                                          <p:attrName>ppt_x</p:attrName>
                                        </p:attrNameLst>
                                      </p:cBhvr>
                                      <p:tavLst>
                                        <p:tav tm="0">
                                          <p:val>
                                            <p:strVal val="#ppt_x"/>
                                          </p:val>
                                        </p:tav>
                                        <p:tav tm="100000">
                                          <p:val>
                                            <p:strVal val="#ppt_x"/>
                                          </p:val>
                                        </p:tav>
                                      </p:tavLst>
                                    </p:anim>
                                    <p:anim calcmode="lin" valueType="num">
                                      <p:cBhvr additive="base">
                                        <p:cTn id="44"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C4FE2776-0192-484F-9197-D58F608991C5}"/>
              </a:ext>
            </a:extLst>
          </p:cNvPr>
          <p:cNvPicPr>
            <a:picLocks noChangeAspect="1"/>
          </p:cNvPicPr>
          <p:nvPr/>
        </p:nvPicPr>
        <p:blipFill rotWithShape="1">
          <a:blip r:embed="rId2">
            <a:extLst>
              <a:ext uri="{28A0092B-C50C-407E-A947-70E740481C1C}">
                <a14:useLocalDpi xmlns:a14="http://schemas.microsoft.com/office/drawing/2010/main" val="0"/>
              </a:ext>
            </a:extLst>
          </a:blip>
          <a:srcRect t="31250" r="53155" b="20946"/>
          <a:stretch/>
        </p:blipFill>
        <p:spPr>
          <a:xfrm>
            <a:off x="5466311" y="1528609"/>
            <a:ext cx="6572945" cy="5029822"/>
          </a:xfrm>
          <a:prstGeom prst="rect">
            <a:avLst/>
          </a:prstGeom>
        </p:spPr>
      </p:pic>
      <p:grpSp>
        <p:nvGrpSpPr>
          <p:cNvPr id="20" name="グループ化 19">
            <a:extLst>
              <a:ext uri="{FF2B5EF4-FFF2-40B4-BE49-F238E27FC236}">
                <a16:creationId xmlns:a16="http://schemas.microsoft.com/office/drawing/2014/main" id="{40D2E9B6-AC48-4A65-8F7B-87A6BA17FF00}"/>
              </a:ext>
            </a:extLst>
          </p:cNvPr>
          <p:cNvGrpSpPr/>
          <p:nvPr/>
        </p:nvGrpSpPr>
        <p:grpSpPr>
          <a:xfrm>
            <a:off x="8800408" y="1489648"/>
            <a:ext cx="3769382" cy="1462230"/>
            <a:chOff x="10449555" y="668076"/>
            <a:chExt cx="4481842" cy="1738610"/>
          </a:xfrm>
        </p:grpSpPr>
        <p:pic>
          <p:nvPicPr>
            <p:cNvPr id="21" name="グラフィックス 20">
              <a:extLst>
                <a:ext uri="{FF2B5EF4-FFF2-40B4-BE49-F238E27FC236}">
                  <a16:creationId xmlns:a16="http://schemas.microsoft.com/office/drawing/2014/main" id="{B3FB9017-7A2A-46C9-A6AF-0DECA2A449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49555" y="668076"/>
              <a:ext cx="4481842" cy="1738610"/>
            </a:xfrm>
            <a:prstGeom prst="rect">
              <a:avLst/>
            </a:prstGeom>
          </p:spPr>
        </p:pic>
        <p:sp>
          <p:nvSpPr>
            <p:cNvPr id="22" name="テキスト ボックス 21">
              <a:extLst>
                <a:ext uri="{FF2B5EF4-FFF2-40B4-BE49-F238E27FC236}">
                  <a16:creationId xmlns:a16="http://schemas.microsoft.com/office/drawing/2014/main" id="{E65393D2-2712-4CE5-B219-BC540CAE56F3}"/>
                </a:ext>
              </a:extLst>
            </p:cNvPr>
            <p:cNvSpPr txBox="1"/>
            <p:nvPr/>
          </p:nvSpPr>
          <p:spPr>
            <a:xfrm>
              <a:off x="11027149" y="1150785"/>
              <a:ext cx="3053779"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28</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29" name="タイトル 3">
            <a:extLst>
              <a:ext uri="{FF2B5EF4-FFF2-40B4-BE49-F238E27FC236}">
                <a16:creationId xmlns:a16="http://schemas.microsoft.com/office/drawing/2014/main" id="{14A991C2-9C79-46DD-A693-0D36FD07D401}"/>
              </a:ext>
            </a:extLst>
          </p:cNvPr>
          <p:cNvSpPr>
            <a:spLocks noGrp="1"/>
          </p:cNvSpPr>
          <p:nvPr>
            <p:ph type="title"/>
          </p:nvPr>
        </p:nvSpPr>
        <p:spPr>
          <a:xfrm>
            <a:off x="366712" y="263525"/>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grpSp>
        <p:nvGrpSpPr>
          <p:cNvPr id="18" name="グループ化 17">
            <a:extLst>
              <a:ext uri="{FF2B5EF4-FFF2-40B4-BE49-F238E27FC236}">
                <a16:creationId xmlns:a16="http://schemas.microsoft.com/office/drawing/2014/main" id="{67FEC266-0804-4824-AB20-4C07037B8E85}"/>
              </a:ext>
            </a:extLst>
          </p:cNvPr>
          <p:cNvGrpSpPr/>
          <p:nvPr/>
        </p:nvGrpSpPr>
        <p:grpSpPr>
          <a:xfrm>
            <a:off x="1480177" y="48580"/>
            <a:ext cx="10345111" cy="1387868"/>
            <a:chOff x="1439463" y="-169900"/>
            <a:chExt cx="6879255" cy="886409"/>
          </a:xfrm>
        </p:grpSpPr>
        <p:pic>
          <p:nvPicPr>
            <p:cNvPr id="23" name="グラフィックス 22">
              <a:extLst>
                <a:ext uri="{FF2B5EF4-FFF2-40B4-BE49-F238E27FC236}">
                  <a16:creationId xmlns:a16="http://schemas.microsoft.com/office/drawing/2014/main" id="{427B9DE8-9877-4930-8DE8-CC1E066B59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463" y="-169900"/>
              <a:ext cx="6304810" cy="846616"/>
            </a:xfrm>
            <a:prstGeom prst="rect">
              <a:avLst/>
            </a:prstGeom>
          </p:spPr>
        </p:pic>
        <p:sp>
          <p:nvSpPr>
            <p:cNvPr id="24" name="コンテンツ プレースホルダー 2">
              <a:extLst>
                <a:ext uri="{FF2B5EF4-FFF2-40B4-BE49-F238E27FC236}">
                  <a16:creationId xmlns:a16="http://schemas.microsoft.com/office/drawing/2014/main" id="{7C072AAC-57B9-4FD9-863F-1CF083F56B97}"/>
                </a:ext>
              </a:extLst>
            </p:cNvPr>
            <p:cNvSpPr txBox="1">
              <a:spLocks/>
            </p:cNvSpPr>
            <p:nvPr/>
          </p:nvSpPr>
          <p:spPr>
            <a:xfrm>
              <a:off x="1532830" y="18417"/>
              <a:ext cx="6785888" cy="698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포로수용소유적공원</a:t>
              </a:r>
              <a:r>
                <a:rPr lang="ja-JP"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a:t>
              </a:r>
              <a:r>
                <a:rPr lang="ko-KR" altLang="en-US" sz="32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捕虜収容所遺跡公園</a:t>
              </a:r>
            </a:p>
          </p:txBody>
        </p:sp>
      </p:grpSp>
      <p:pic>
        <p:nvPicPr>
          <p:cNvPr id="5" name="図 4">
            <a:extLst>
              <a:ext uri="{FF2B5EF4-FFF2-40B4-BE49-F238E27FC236}">
                <a16:creationId xmlns:a16="http://schemas.microsoft.com/office/drawing/2014/main" id="{E822D085-CE61-453E-BC4E-33E6A6628C05}"/>
              </a:ext>
            </a:extLst>
          </p:cNvPr>
          <p:cNvPicPr>
            <a:picLocks noChangeAspect="1"/>
          </p:cNvPicPr>
          <p:nvPr/>
        </p:nvPicPr>
        <p:blipFill rotWithShape="1">
          <a:blip r:embed="rId7">
            <a:extLst>
              <a:ext uri="{28A0092B-C50C-407E-A947-70E740481C1C}">
                <a14:useLocalDpi xmlns:a14="http://schemas.microsoft.com/office/drawing/2010/main" val="0"/>
              </a:ext>
            </a:extLst>
          </a:blip>
          <a:srcRect t="5267" b="15678"/>
          <a:stretch/>
        </p:blipFill>
        <p:spPr>
          <a:xfrm>
            <a:off x="1057229" y="1436448"/>
            <a:ext cx="4284233" cy="5421552"/>
          </a:xfrm>
          <a:prstGeom prst="rect">
            <a:avLst/>
          </a:prstGeom>
        </p:spPr>
      </p:pic>
      <p:sp>
        <p:nvSpPr>
          <p:cNvPr id="25" name="楕円 24">
            <a:extLst>
              <a:ext uri="{FF2B5EF4-FFF2-40B4-BE49-F238E27FC236}">
                <a16:creationId xmlns:a16="http://schemas.microsoft.com/office/drawing/2014/main" id="{2A04B247-DABB-43F5-9BA0-F431FAC0EA68}"/>
              </a:ext>
            </a:extLst>
          </p:cNvPr>
          <p:cNvSpPr/>
          <p:nvPr/>
        </p:nvSpPr>
        <p:spPr>
          <a:xfrm>
            <a:off x="7600949" y="3672045"/>
            <a:ext cx="742951" cy="742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21D61417-B3D9-49FF-9038-FDF8EF625AA0}"/>
              </a:ext>
            </a:extLst>
          </p:cNvPr>
          <p:cNvGrpSpPr/>
          <p:nvPr/>
        </p:nvGrpSpPr>
        <p:grpSpPr>
          <a:xfrm>
            <a:off x="216590" y="1143955"/>
            <a:ext cx="2502028" cy="1857375"/>
            <a:chOff x="908133" y="4375419"/>
            <a:chExt cx="2891497" cy="2219056"/>
          </a:xfrm>
        </p:grpSpPr>
        <p:pic>
          <p:nvPicPr>
            <p:cNvPr id="14" name="グラフィックス 13">
              <a:extLst>
                <a:ext uri="{FF2B5EF4-FFF2-40B4-BE49-F238E27FC236}">
                  <a16:creationId xmlns:a16="http://schemas.microsoft.com/office/drawing/2014/main" id="{59CAA80F-D412-4664-9E7E-6827ED6A284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8133" y="4375419"/>
              <a:ext cx="2891497" cy="2219056"/>
            </a:xfrm>
            <a:prstGeom prst="rect">
              <a:avLst/>
            </a:prstGeom>
          </p:spPr>
        </p:pic>
        <p:sp>
          <p:nvSpPr>
            <p:cNvPr id="15" name="テキスト ボックス 14">
              <a:extLst>
                <a:ext uri="{FF2B5EF4-FFF2-40B4-BE49-F238E27FC236}">
                  <a16:creationId xmlns:a16="http://schemas.microsoft.com/office/drawing/2014/main" id="{9526327A-E361-49FC-B23B-D9029AD66C86}"/>
                </a:ext>
              </a:extLst>
            </p:cNvPr>
            <p:cNvSpPr txBox="1"/>
            <p:nvPr/>
          </p:nvSpPr>
          <p:spPr>
            <a:xfrm>
              <a:off x="1479406" y="4822805"/>
              <a:ext cx="1415772" cy="1077218"/>
            </a:xfrm>
            <a:prstGeom prst="rect">
              <a:avLst/>
            </a:prstGeom>
            <a:noFill/>
          </p:spPr>
          <p:txBody>
            <a:bodyPr wrap="none" rtlCol="0">
              <a:spAutoFit/>
            </a:bodyPr>
            <a:lstStyle/>
            <a:p>
              <a:r>
                <a:rPr kumimoji="1" lang="ko-KR" altLang="en-US" sz="3200"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거제도</a:t>
              </a:r>
              <a:endParaRPr kumimoji="1" lang="en-US" altLang="ko-KR" sz="3200"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r>
                <a:rPr kumimoji="1" lang="ja-JP" altLang="en-US" sz="3200"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巨済島</a:t>
              </a:r>
            </a:p>
          </p:txBody>
        </p:sp>
      </p:grpSp>
    </p:spTree>
    <p:extLst>
      <p:ext uri="{BB962C8B-B14F-4D97-AF65-F5344CB8AC3E}">
        <p14:creationId xmlns:p14="http://schemas.microsoft.com/office/powerpoint/2010/main" val="388676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250" fill="hold"/>
                                        <p:tgtEl>
                                          <p:spTgt spid="13"/>
                                        </p:tgtEl>
                                        <p:attrNameLst>
                                          <p:attrName>ppt_x</p:attrName>
                                        </p:attrNameLst>
                                      </p:cBhvr>
                                      <p:tavLst>
                                        <p:tav tm="0">
                                          <p:val>
                                            <p:strVal val="#ppt_x"/>
                                          </p:val>
                                        </p:tav>
                                        <p:tav tm="100000">
                                          <p:val>
                                            <p:strVal val="#ppt_x"/>
                                          </p:val>
                                        </p:tav>
                                      </p:tavLst>
                                    </p:anim>
                                    <p:anim calcmode="lin" valueType="num">
                                      <p:cBhvr additive="base">
                                        <p:cTn id="8"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2A5B72E-77DC-48A1-AED5-8CC7208E9C5B}"/>
              </a:ext>
            </a:extLst>
          </p:cNvPr>
          <p:cNvSpPr>
            <a:spLocks noGrp="1"/>
          </p:cNvSpPr>
          <p:nvPr>
            <p:ph type="title"/>
          </p:nvPr>
        </p:nvSpPr>
        <p:spPr>
          <a:xfrm>
            <a:off x="366712" y="263525"/>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sp>
        <p:nvSpPr>
          <p:cNvPr id="6" name="テキスト ボックス 5">
            <a:extLst>
              <a:ext uri="{FF2B5EF4-FFF2-40B4-BE49-F238E27FC236}">
                <a16:creationId xmlns:a16="http://schemas.microsoft.com/office/drawing/2014/main" id="{D28765A3-F323-4919-B1A5-18F285AC030B}"/>
              </a:ext>
            </a:extLst>
          </p:cNvPr>
          <p:cNvSpPr txBox="1"/>
          <p:nvPr/>
        </p:nvSpPr>
        <p:spPr>
          <a:xfrm>
            <a:off x="171132" y="1231571"/>
            <a:ext cx="12115817" cy="5591402"/>
          </a:xfrm>
          <a:prstGeom prst="rect">
            <a:avLst/>
          </a:prstGeom>
          <a:noFill/>
        </p:spPr>
        <p:txBody>
          <a:bodyPr wrap="none" rtlCol="0">
            <a:spAutoFit/>
          </a:bodyPr>
          <a:lstStyle/>
          <a:p>
            <a:pPr>
              <a:lnSpc>
                <a:spcPts val="5400"/>
              </a:lnSpc>
            </a:pPr>
            <a:r>
              <a:rPr lang="ko-KR" altLang="en-US"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한국전쟁 당시 사로잡은 조선인민군과</a:t>
            </a:r>
            <a:r>
              <a:rPr lang="ja-JP" altLang="en-US"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 </a:t>
            </a:r>
            <a:r>
              <a:rPr lang="ko-KR" altLang="en-US"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중공군 </a:t>
            </a:r>
            <a:endParaRPr lang="en-US" altLang="ko-KR"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endParaRPr>
          </a:p>
          <a:p>
            <a:pPr>
              <a:lnSpc>
                <a:spcPts val="5400"/>
              </a:lnSpc>
            </a:pPr>
            <a:r>
              <a:rPr lang="ko-KR" altLang="en-US"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포로들을 수용하기 위해 </a:t>
            </a:r>
            <a:r>
              <a:rPr lang="en-US" altLang="ko-KR"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1951</a:t>
            </a:r>
            <a:r>
              <a:rPr lang="ko-KR" altLang="en-US"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년 </a:t>
            </a:r>
            <a:r>
              <a:rPr lang="en-US" altLang="ko-KR"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2</a:t>
            </a:r>
            <a:r>
              <a:rPr lang="ko-KR" altLang="en-US"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월에 현재의 거제시</a:t>
            </a:r>
            <a:endParaRPr lang="en-US" altLang="ko-KR"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endParaRPr>
          </a:p>
          <a:p>
            <a:pPr>
              <a:lnSpc>
                <a:spcPts val="5400"/>
              </a:lnSpc>
            </a:pPr>
            <a:r>
              <a:rPr lang="ko-KR" altLang="en-US"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고현동과 수양동을 중심으로 거제도 일대에 </a:t>
            </a:r>
            <a:endParaRPr lang="en-US" altLang="ko-KR"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endParaRPr>
          </a:p>
          <a:p>
            <a:pPr>
              <a:lnSpc>
                <a:spcPts val="5400"/>
              </a:lnSpc>
            </a:pPr>
            <a:r>
              <a:rPr lang="ko-KR" altLang="en-US"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설치되어</a:t>
            </a:r>
            <a:r>
              <a:rPr lang="en-US" altLang="ko-KR"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 1953</a:t>
            </a:r>
            <a:r>
              <a:rPr lang="ko-KR" altLang="en-US"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년 </a:t>
            </a:r>
            <a:r>
              <a:rPr lang="en-US" altLang="ko-KR"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7</a:t>
            </a:r>
            <a:r>
              <a:rPr lang="ko-KR" altLang="en-US"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월까지 운영된 포로수용소이다</a:t>
            </a:r>
            <a:r>
              <a:rPr lang="en-US" altLang="ko-KR"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a:t>
            </a:r>
          </a:p>
          <a:p>
            <a:pPr>
              <a:lnSpc>
                <a:spcPts val="5400"/>
              </a:lnSpc>
            </a:pPr>
            <a:r>
              <a:rPr lang="ko-KR" altLang="en-US"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거제도는 육지와 가까워 포로를 수송하기 </a:t>
            </a:r>
            <a:endParaRPr lang="en-US" altLang="ko-KR"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endParaRPr>
          </a:p>
          <a:p>
            <a:pPr>
              <a:lnSpc>
                <a:spcPts val="5400"/>
              </a:lnSpc>
            </a:pPr>
            <a:r>
              <a:rPr lang="ko-KR" altLang="en-US"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수월하면서도</a:t>
            </a:r>
            <a:r>
              <a:rPr lang="en-US" altLang="ko-KR"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 </a:t>
            </a:r>
            <a:r>
              <a:rPr lang="ko-KR" altLang="en-US"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당시에는 육지와의 교통수단이 선박 </a:t>
            </a:r>
            <a:endParaRPr lang="en-US" altLang="ko-KR"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endParaRPr>
          </a:p>
          <a:p>
            <a:pPr>
              <a:lnSpc>
                <a:spcPts val="5400"/>
              </a:lnSpc>
            </a:pPr>
            <a:r>
              <a:rPr lang="ko-KR" altLang="en-US"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밖에 없어서 포로를 격리 수용하기에 적합했기 </a:t>
            </a:r>
            <a:endParaRPr lang="en-US" altLang="ko-KR"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endParaRPr>
          </a:p>
          <a:p>
            <a:pPr>
              <a:lnSpc>
                <a:spcPts val="5400"/>
              </a:lnSpc>
            </a:pPr>
            <a:r>
              <a:rPr lang="ko-KR" altLang="en-US"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때문에 이곳에 포로수용소가 설치되었다</a:t>
            </a:r>
            <a:r>
              <a:rPr lang="en-US" altLang="ko-KR" sz="40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 </a:t>
            </a:r>
            <a:endParaRPr kumimoji="1" lang="ja-JP" altLang="en-US" sz="4000" dirty="0"/>
          </a:p>
        </p:txBody>
      </p:sp>
      <p:grpSp>
        <p:nvGrpSpPr>
          <p:cNvPr id="10" name="グループ化 9">
            <a:extLst>
              <a:ext uri="{FF2B5EF4-FFF2-40B4-BE49-F238E27FC236}">
                <a16:creationId xmlns:a16="http://schemas.microsoft.com/office/drawing/2014/main" id="{BC32CE45-FA05-4654-AC43-88ADAB2E3B01}"/>
              </a:ext>
            </a:extLst>
          </p:cNvPr>
          <p:cNvGrpSpPr/>
          <p:nvPr/>
        </p:nvGrpSpPr>
        <p:grpSpPr>
          <a:xfrm>
            <a:off x="1358197" y="135267"/>
            <a:ext cx="10345111" cy="1188708"/>
            <a:chOff x="1439463" y="-169900"/>
            <a:chExt cx="6879255" cy="846616"/>
          </a:xfrm>
        </p:grpSpPr>
        <p:pic>
          <p:nvPicPr>
            <p:cNvPr id="11" name="グラフィックス 10">
              <a:extLst>
                <a:ext uri="{FF2B5EF4-FFF2-40B4-BE49-F238E27FC236}">
                  <a16:creationId xmlns:a16="http://schemas.microsoft.com/office/drawing/2014/main" id="{E7C84FE0-C4CE-473B-8513-6232054D86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9463" y="-169900"/>
              <a:ext cx="6304810" cy="846616"/>
            </a:xfrm>
            <a:prstGeom prst="rect">
              <a:avLst/>
            </a:prstGeom>
          </p:spPr>
        </p:pic>
        <p:sp>
          <p:nvSpPr>
            <p:cNvPr id="12" name="コンテンツ プレースホルダー 2">
              <a:extLst>
                <a:ext uri="{FF2B5EF4-FFF2-40B4-BE49-F238E27FC236}">
                  <a16:creationId xmlns:a16="http://schemas.microsoft.com/office/drawing/2014/main" id="{8F4F33E5-8381-4285-BD1D-88CF7BC285AC}"/>
                </a:ext>
              </a:extLst>
            </p:cNvPr>
            <p:cNvSpPr txBox="1">
              <a:spLocks/>
            </p:cNvSpPr>
            <p:nvPr/>
          </p:nvSpPr>
          <p:spPr>
            <a:xfrm>
              <a:off x="1532830" y="18417"/>
              <a:ext cx="6785888" cy="5465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포로수용소유적공원</a:t>
              </a:r>
              <a:r>
                <a:rPr lang="ja-JP"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a:t>
              </a:r>
              <a:r>
                <a:rPr lang="ko-KR" altLang="en-US" sz="32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捕虜収容所遺跡公園</a:t>
              </a:r>
            </a:p>
          </p:txBody>
        </p:sp>
      </p:grpSp>
    </p:spTree>
    <p:extLst>
      <p:ext uri="{BB962C8B-B14F-4D97-AF65-F5344CB8AC3E}">
        <p14:creationId xmlns:p14="http://schemas.microsoft.com/office/powerpoint/2010/main" val="105205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76DFEBB-3657-4E7B-982F-ED9037171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949" y="0"/>
            <a:ext cx="6966857" cy="6858000"/>
          </a:xfrm>
          <a:prstGeom prst="rect">
            <a:avLst/>
          </a:prstGeom>
        </p:spPr>
      </p:pic>
      <p:sp>
        <p:nvSpPr>
          <p:cNvPr id="2" name="楕円 1">
            <a:extLst>
              <a:ext uri="{FF2B5EF4-FFF2-40B4-BE49-F238E27FC236}">
                <a16:creationId xmlns:a16="http://schemas.microsoft.com/office/drawing/2014/main" id="{24679FBA-140E-4E32-9672-0D48069F8B44}"/>
              </a:ext>
            </a:extLst>
          </p:cNvPr>
          <p:cNvSpPr/>
          <p:nvPr/>
        </p:nvSpPr>
        <p:spPr>
          <a:xfrm>
            <a:off x="6270625" y="5838825"/>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62F51CF3-7F6B-4F7F-9A97-08F91856AC24}"/>
              </a:ext>
            </a:extLst>
          </p:cNvPr>
          <p:cNvGrpSpPr/>
          <p:nvPr/>
        </p:nvGrpSpPr>
        <p:grpSpPr>
          <a:xfrm>
            <a:off x="245427" y="775675"/>
            <a:ext cx="2519045" cy="723877"/>
            <a:chOff x="0" y="0"/>
            <a:chExt cx="2519045" cy="723959"/>
          </a:xfrm>
        </p:grpSpPr>
        <p:pic>
          <p:nvPicPr>
            <p:cNvPr id="11" name="グラフィックス 10">
              <a:extLst>
                <a:ext uri="{FF2B5EF4-FFF2-40B4-BE49-F238E27FC236}">
                  <a16:creationId xmlns:a16="http://schemas.microsoft.com/office/drawing/2014/main" id="{753CA112-A455-4E11-95C4-DF078EDA2F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519045" cy="723959"/>
            </a:xfrm>
            <a:prstGeom prst="rect">
              <a:avLst/>
            </a:prstGeom>
          </p:spPr>
        </p:pic>
        <p:sp>
          <p:nvSpPr>
            <p:cNvPr id="12" name="テキスト ボックス 2">
              <a:extLst>
                <a:ext uri="{FF2B5EF4-FFF2-40B4-BE49-F238E27FC236}">
                  <a16:creationId xmlns:a16="http://schemas.microsoft.com/office/drawing/2014/main" id="{E5EE4B48-9A59-42D2-9E9C-A9B74C57A106}"/>
                </a:ext>
              </a:extLst>
            </p:cNvPr>
            <p:cNvSpPr txBox="1"/>
            <p:nvPr/>
          </p:nvSpPr>
          <p:spPr>
            <a:xfrm>
              <a:off x="461867" y="63247"/>
              <a:ext cx="1595309" cy="523279"/>
            </a:xfrm>
            <a:prstGeom prst="rect">
              <a:avLst/>
            </a:prstGeom>
            <a:noFill/>
          </p:spPr>
          <p:txBody>
            <a:bodyPr wrap="none" rtlCol="0">
              <a:spAutoFit/>
            </a:bodyPr>
            <a:lstStyle/>
            <a:p>
              <a:pPr algn="just"/>
              <a:r>
                <a:rPr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경상</a:t>
              </a:r>
              <a:r>
                <a:rPr lang="ko-KR" altLang="en-US" sz="2800" b="1"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북</a:t>
              </a:r>
              <a:r>
                <a:rPr kumimoji="1"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8" name="楕円 7">
            <a:extLst>
              <a:ext uri="{FF2B5EF4-FFF2-40B4-BE49-F238E27FC236}">
                <a16:creationId xmlns:a16="http://schemas.microsoft.com/office/drawing/2014/main" id="{C8F6071C-0917-452B-BF54-29E87816D230}"/>
              </a:ext>
            </a:extLst>
          </p:cNvPr>
          <p:cNvSpPr/>
          <p:nvPr/>
        </p:nvSpPr>
        <p:spPr>
          <a:xfrm>
            <a:off x="5022851" y="3265170"/>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5C3216F7-8662-4EAF-A828-8CD8C823D9F0}"/>
              </a:ext>
            </a:extLst>
          </p:cNvPr>
          <p:cNvSpPr/>
          <p:nvPr/>
        </p:nvSpPr>
        <p:spPr>
          <a:xfrm>
            <a:off x="6537326" y="1676400"/>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2E338A6C-961C-4D25-A6ED-1E18A75FAB50}"/>
              </a:ext>
            </a:extLst>
          </p:cNvPr>
          <p:cNvSpPr/>
          <p:nvPr/>
        </p:nvSpPr>
        <p:spPr>
          <a:xfrm>
            <a:off x="7975601" y="5124450"/>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54373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2A5B72E-77DC-48A1-AED5-8CC7208E9C5B}"/>
              </a:ext>
            </a:extLst>
          </p:cNvPr>
          <p:cNvSpPr>
            <a:spLocks noGrp="1"/>
          </p:cNvSpPr>
          <p:nvPr>
            <p:ph type="title"/>
          </p:nvPr>
        </p:nvSpPr>
        <p:spPr>
          <a:xfrm>
            <a:off x="366712" y="263525"/>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sp>
        <p:nvSpPr>
          <p:cNvPr id="6" name="テキスト ボックス 5">
            <a:extLst>
              <a:ext uri="{FF2B5EF4-FFF2-40B4-BE49-F238E27FC236}">
                <a16:creationId xmlns:a16="http://schemas.microsoft.com/office/drawing/2014/main" id="{D28765A3-F323-4919-B1A5-18F285AC030B}"/>
              </a:ext>
            </a:extLst>
          </p:cNvPr>
          <p:cNvSpPr txBox="1"/>
          <p:nvPr/>
        </p:nvSpPr>
        <p:spPr>
          <a:xfrm>
            <a:off x="171132" y="1231571"/>
            <a:ext cx="11982768" cy="5545749"/>
          </a:xfrm>
          <a:prstGeom prst="rect">
            <a:avLst/>
          </a:prstGeom>
          <a:noFill/>
        </p:spPr>
        <p:txBody>
          <a:bodyPr wrap="none" rtlCol="0">
            <a:spAutoFit/>
          </a:bodyPr>
          <a:lstStyle/>
          <a:p>
            <a:pPr>
              <a:lnSpc>
                <a:spcPts val="5400"/>
              </a:lnSpc>
            </a:pPr>
            <a:r>
              <a:rPr lang="ja-JP" altLang="en-US" sz="40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朝鮮戦争当時捕らえた朝鮮人民軍と中国共産軍捕虜</a:t>
            </a:r>
            <a:endParaRPr lang="en-US" altLang="ja-JP" sz="40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5400"/>
              </a:lnSpc>
            </a:pPr>
            <a:r>
              <a:rPr lang="ja-JP" altLang="en-US" sz="40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を受け入れるために</a:t>
            </a:r>
            <a:r>
              <a:rPr lang="en-US" altLang="ja-JP" sz="40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1951</a:t>
            </a:r>
            <a:r>
              <a:rPr lang="ja-JP" altLang="en-US" sz="40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年</a:t>
            </a:r>
            <a:r>
              <a:rPr lang="en-US" altLang="ja-JP" sz="40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2</a:t>
            </a:r>
            <a:r>
              <a:rPr lang="ja-JP" altLang="en-US" sz="40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月に現在の巨済市</a:t>
            </a:r>
            <a:endParaRPr lang="en-US" altLang="ja-JP" sz="40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5400"/>
              </a:lnSpc>
            </a:pPr>
            <a:r>
              <a:rPr lang="ja-JP" altLang="en-US" sz="40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古縣洞と水良洞を中心に巨済島一帯に設置され、</a:t>
            </a:r>
            <a:endParaRPr lang="en-US" altLang="ja-JP" sz="40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5400"/>
              </a:lnSpc>
            </a:pPr>
            <a:r>
              <a:rPr lang="en-US" altLang="ja-JP" sz="40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1953</a:t>
            </a:r>
            <a:r>
              <a:rPr lang="ja-JP" altLang="en-US" sz="40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年</a:t>
            </a:r>
            <a:r>
              <a:rPr lang="en-US" altLang="ja-JP" sz="40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7</a:t>
            </a:r>
            <a:r>
              <a:rPr lang="ja-JP" altLang="en-US" sz="40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月まで運営された捕虜収容所だ。</a:t>
            </a:r>
          </a:p>
          <a:p>
            <a:pPr>
              <a:lnSpc>
                <a:spcPts val="5400"/>
              </a:lnSpc>
            </a:pPr>
            <a:r>
              <a:rPr lang="ja-JP" altLang="en-US" sz="40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巨済島は陸地と近くて捕虜を輸送すること易しい</a:t>
            </a:r>
            <a:endParaRPr lang="en-US" altLang="ja-JP" sz="40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5400"/>
              </a:lnSpc>
            </a:pPr>
            <a:r>
              <a:rPr lang="ja-JP" altLang="en-US" sz="40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ながらも、当時には陸地との交通手段が船舶しか</a:t>
            </a:r>
            <a:endParaRPr lang="en-US" altLang="ja-JP" sz="40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5400"/>
              </a:lnSpc>
            </a:pPr>
            <a:r>
              <a:rPr lang="ja-JP" altLang="en-US" sz="40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なくて捕虜を隔離収容するのに適していたので</a:t>
            </a:r>
            <a:endParaRPr lang="en-US" altLang="ja-JP" sz="40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5400"/>
              </a:lnSpc>
            </a:pPr>
            <a:r>
              <a:rPr lang="ja-JP" altLang="en-US" sz="40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ここに捕虜収容所が設置された。</a:t>
            </a:r>
          </a:p>
        </p:txBody>
      </p:sp>
      <p:grpSp>
        <p:nvGrpSpPr>
          <p:cNvPr id="10" name="グループ化 9">
            <a:extLst>
              <a:ext uri="{FF2B5EF4-FFF2-40B4-BE49-F238E27FC236}">
                <a16:creationId xmlns:a16="http://schemas.microsoft.com/office/drawing/2014/main" id="{BC32CE45-FA05-4654-AC43-88ADAB2E3B01}"/>
              </a:ext>
            </a:extLst>
          </p:cNvPr>
          <p:cNvGrpSpPr/>
          <p:nvPr/>
        </p:nvGrpSpPr>
        <p:grpSpPr>
          <a:xfrm>
            <a:off x="1358197" y="135267"/>
            <a:ext cx="10345111" cy="1188708"/>
            <a:chOff x="1439463" y="-169900"/>
            <a:chExt cx="6879255" cy="846616"/>
          </a:xfrm>
        </p:grpSpPr>
        <p:pic>
          <p:nvPicPr>
            <p:cNvPr id="11" name="グラフィックス 10">
              <a:extLst>
                <a:ext uri="{FF2B5EF4-FFF2-40B4-BE49-F238E27FC236}">
                  <a16:creationId xmlns:a16="http://schemas.microsoft.com/office/drawing/2014/main" id="{E7C84FE0-C4CE-473B-8513-6232054D86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9463" y="-169900"/>
              <a:ext cx="6304810" cy="846616"/>
            </a:xfrm>
            <a:prstGeom prst="rect">
              <a:avLst/>
            </a:prstGeom>
          </p:spPr>
        </p:pic>
        <p:sp>
          <p:nvSpPr>
            <p:cNvPr id="12" name="コンテンツ プレースホルダー 2">
              <a:extLst>
                <a:ext uri="{FF2B5EF4-FFF2-40B4-BE49-F238E27FC236}">
                  <a16:creationId xmlns:a16="http://schemas.microsoft.com/office/drawing/2014/main" id="{8F4F33E5-8381-4285-BD1D-88CF7BC285AC}"/>
                </a:ext>
              </a:extLst>
            </p:cNvPr>
            <p:cNvSpPr txBox="1">
              <a:spLocks/>
            </p:cNvSpPr>
            <p:nvPr/>
          </p:nvSpPr>
          <p:spPr>
            <a:xfrm>
              <a:off x="1532830" y="18417"/>
              <a:ext cx="6785888" cy="5465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포로수용소유적공원</a:t>
              </a:r>
              <a:r>
                <a:rPr lang="ja-JP"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a:t>
              </a:r>
              <a:r>
                <a:rPr lang="ko-KR" altLang="en-US" sz="32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捕虜収容所遺跡公園</a:t>
              </a:r>
            </a:p>
          </p:txBody>
        </p:sp>
      </p:grpSp>
    </p:spTree>
    <p:extLst>
      <p:ext uri="{BB962C8B-B14F-4D97-AF65-F5344CB8AC3E}">
        <p14:creationId xmlns:p14="http://schemas.microsoft.com/office/powerpoint/2010/main" val="1652562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16F564E9-F3C9-415B-8735-2E999F845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3350" y="949047"/>
            <a:ext cx="4438650" cy="5908953"/>
          </a:xfrm>
          <a:prstGeom prst="rect">
            <a:avLst/>
          </a:prstGeom>
        </p:spPr>
      </p:pic>
      <p:sp>
        <p:nvSpPr>
          <p:cNvPr id="4" name="タイトル 3">
            <a:extLst>
              <a:ext uri="{FF2B5EF4-FFF2-40B4-BE49-F238E27FC236}">
                <a16:creationId xmlns:a16="http://schemas.microsoft.com/office/drawing/2014/main" id="{D2A5B72E-77DC-48A1-AED5-8CC7208E9C5B}"/>
              </a:ext>
            </a:extLst>
          </p:cNvPr>
          <p:cNvSpPr>
            <a:spLocks noGrp="1"/>
          </p:cNvSpPr>
          <p:nvPr>
            <p:ph type="title"/>
          </p:nvPr>
        </p:nvSpPr>
        <p:spPr>
          <a:xfrm>
            <a:off x="366712" y="263525"/>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pic>
        <p:nvPicPr>
          <p:cNvPr id="3" name="図 2">
            <a:extLst>
              <a:ext uri="{FF2B5EF4-FFF2-40B4-BE49-F238E27FC236}">
                <a16:creationId xmlns:a16="http://schemas.microsoft.com/office/drawing/2014/main" id="{234923DD-58FE-49C5-AA51-87650922A7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649" y="1167083"/>
            <a:ext cx="4943475" cy="3270299"/>
          </a:xfrm>
          <a:prstGeom prst="rect">
            <a:avLst/>
          </a:prstGeom>
        </p:spPr>
      </p:pic>
      <p:grpSp>
        <p:nvGrpSpPr>
          <p:cNvPr id="10" name="グループ化 9">
            <a:extLst>
              <a:ext uri="{FF2B5EF4-FFF2-40B4-BE49-F238E27FC236}">
                <a16:creationId xmlns:a16="http://schemas.microsoft.com/office/drawing/2014/main" id="{BC32CE45-FA05-4654-AC43-88ADAB2E3B01}"/>
              </a:ext>
            </a:extLst>
          </p:cNvPr>
          <p:cNvGrpSpPr/>
          <p:nvPr/>
        </p:nvGrpSpPr>
        <p:grpSpPr>
          <a:xfrm>
            <a:off x="1396297" y="135267"/>
            <a:ext cx="10345111" cy="1188708"/>
            <a:chOff x="1439463" y="-169900"/>
            <a:chExt cx="6879255" cy="846616"/>
          </a:xfrm>
        </p:grpSpPr>
        <p:pic>
          <p:nvPicPr>
            <p:cNvPr id="11" name="グラフィックス 10">
              <a:extLst>
                <a:ext uri="{FF2B5EF4-FFF2-40B4-BE49-F238E27FC236}">
                  <a16:creationId xmlns:a16="http://schemas.microsoft.com/office/drawing/2014/main" id="{E7C84FE0-C4CE-473B-8513-6232054D86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9463" y="-169900"/>
              <a:ext cx="6304810" cy="846616"/>
            </a:xfrm>
            <a:prstGeom prst="rect">
              <a:avLst/>
            </a:prstGeom>
          </p:spPr>
        </p:pic>
        <p:sp>
          <p:nvSpPr>
            <p:cNvPr id="12" name="コンテンツ プレースホルダー 2">
              <a:extLst>
                <a:ext uri="{FF2B5EF4-FFF2-40B4-BE49-F238E27FC236}">
                  <a16:creationId xmlns:a16="http://schemas.microsoft.com/office/drawing/2014/main" id="{8F4F33E5-8381-4285-BD1D-88CF7BC285AC}"/>
                </a:ext>
              </a:extLst>
            </p:cNvPr>
            <p:cNvSpPr txBox="1">
              <a:spLocks/>
            </p:cNvSpPr>
            <p:nvPr/>
          </p:nvSpPr>
          <p:spPr>
            <a:xfrm>
              <a:off x="1532830" y="18417"/>
              <a:ext cx="6785888" cy="5465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포로수용소유적공원</a:t>
              </a:r>
              <a:r>
                <a:rPr lang="ja-JP"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a:t>
              </a:r>
              <a:r>
                <a:rPr lang="ko-KR" altLang="en-US" sz="32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捕虜収容所遺跡公園</a:t>
              </a:r>
            </a:p>
          </p:txBody>
        </p:sp>
      </p:grpSp>
      <p:pic>
        <p:nvPicPr>
          <p:cNvPr id="6" name="図 5">
            <a:extLst>
              <a:ext uri="{FF2B5EF4-FFF2-40B4-BE49-F238E27FC236}">
                <a16:creationId xmlns:a16="http://schemas.microsoft.com/office/drawing/2014/main" id="{62920E93-CEB4-491A-B77B-2D5D28274F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3674733"/>
            <a:ext cx="4572000" cy="3048000"/>
          </a:xfrm>
          <a:prstGeom prst="rect">
            <a:avLst/>
          </a:prstGeom>
        </p:spPr>
      </p:pic>
    </p:spTree>
    <p:extLst>
      <p:ext uri="{BB962C8B-B14F-4D97-AF65-F5344CB8AC3E}">
        <p14:creationId xmlns:p14="http://schemas.microsoft.com/office/powerpoint/2010/main" val="3509191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2A5B72E-77DC-48A1-AED5-8CC7208E9C5B}"/>
              </a:ext>
            </a:extLst>
          </p:cNvPr>
          <p:cNvSpPr>
            <a:spLocks noGrp="1"/>
          </p:cNvSpPr>
          <p:nvPr>
            <p:ph type="title"/>
          </p:nvPr>
        </p:nvSpPr>
        <p:spPr>
          <a:xfrm>
            <a:off x="366712" y="263525"/>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8" name="グループ化 7">
            <a:extLst>
              <a:ext uri="{FF2B5EF4-FFF2-40B4-BE49-F238E27FC236}">
                <a16:creationId xmlns:a16="http://schemas.microsoft.com/office/drawing/2014/main" id="{C6B3051D-9FA0-443B-B2D6-076AB296B20C}"/>
              </a:ext>
            </a:extLst>
          </p:cNvPr>
          <p:cNvGrpSpPr/>
          <p:nvPr/>
        </p:nvGrpSpPr>
        <p:grpSpPr>
          <a:xfrm>
            <a:off x="1602627" y="263525"/>
            <a:ext cx="4391023" cy="1321059"/>
            <a:chOff x="1371602" y="100974"/>
            <a:chExt cx="4391023" cy="1321059"/>
          </a:xfrm>
        </p:grpSpPr>
        <p:pic>
          <p:nvPicPr>
            <p:cNvPr id="9" name="グラフィックス 8">
              <a:extLst>
                <a:ext uri="{FF2B5EF4-FFF2-40B4-BE49-F238E27FC236}">
                  <a16:creationId xmlns:a16="http://schemas.microsoft.com/office/drawing/2014/main" id="{9D11F100-948F-4757-97C0-0117F61C49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602" y="100974"/>
              <a:ext cx="4391023" cy="1321059"/>
            </a:xfrm>
            <a:prstGeom prst="rect">
              <a:avLst/>
            </a:prstGeom>
          </p:spPr>
        </p:pic>
        <p:sp>
          <p:nvSpPr>
            <p:cNvPr id="10" name="テキスト ボックス 9">
              <a:extLst>
                <a:ext uri="{FF2B5EF4-FFF2-40B4-BE49-F238E27FC236}">
                  <a16:creationId xmlns:a16="http://schemas.microsoft.com/office/drawing/2014/main" id="{6D4EA73D-22DE-47A8-B071-438E1DECBBF7}"/>
                </a:ext>
              </a:extLst>
            </p:cNvPr>
            <p:cNvSpPr txBox="1"/>
            <p:nvPr/>
          </p:nvSpPr>
          <p:spPr>
            <a:xfrm>
              <a:off x="1617663" y="407560"/>
              <a:ext cx="3708066" cy="707886"/>
            </a:xfrm>
            <a:prstGeom prst="rect">
              <a:avLst/>
            </a:prstGeom>
            <a:noFill/>
          </p:spPr>
          <p:txBody>
            <a:bodyPr wrap="none" rtlCol="0">
              <a:spAutoFit/>
            </a:bodyPr>
            <a:lstStyle/>
            <a:p>
              <a:r>
                <a:rPr lang="ko-KR"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cs typeface="Batang" panose="02030600000101010101" pitchFamily="18" charset="-127"/>
                </a:rPr>
                <a:t>국사봉の問題点</a:t>
              </a:r>
              <a:endParaRPr kumimoji="1" lang="ja-JP" altLang="en-US" sz="4000" b="1"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grpSp>
      <p:grpSp>
        <p:nvGrpSpPr>
          <p:cNvPr id="11" name="グループ化 10">
            <a:extLst>
              <a:ext uri="{FF2B5EF4-FFF2-40B4-BE49-F238E27FC236}">
                <a16:creationId xmlns:a16="http://schemas.microsoft.com/office/drawing/2014/main" id="{88290EDD-B864-44A5-B629-3ED2346112A2}"/>
              </a:ext>
            </a:extLst>
          </p:cNvPr>
          <p:cNvGrpSpPr/>
          <p:nvPr/>
        </p:nvGrpSpPr>
        <p:grpSpPr>
          <a:xfrm>
            <a:off x="8324579" y="542205"/>
            <a:ext cx="3769382" cy="1462230"/>
            <a:chOff x="4987291" y="1619405"/>
            <a:chExt cx="4481842" cy="1738610"/>
          </a:xfrm>
        </p:grpSpPr>
        <p:pic>
          <p:nvPicPr>
            <p:cNvPr id="12" name="グラフィックス 11">
              <a:extLst>
                <a:ext uri="{FF2B5EF4-FFF2-40B4-BE49-F238E27FC236}">
                  <a16:creationId xmlns:a16="http://schemas.microsoft.com/office/drawing/2014/main" id="{A237375C-9C3A-43B9-ABDE-5F0AA06A4F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7291" y="1619405"/>
              <a:ext cx="4481842" cy="1738610"/>
            </a:xfrm>
            <a:prstGeom prst="rect">
              <a:avLst/>
            </a:prstGeom>
          </p:spPr>
        </p:pic>
        <p:sp>
          <p:nvSpPr>
            <p:cNvPr id="15" name="テキスト ボックス 14">
              <a:extLst>
                <a:ext uri="{FF2B5EF4-FFF2-40B4-BE49-F238E27FC236}">
                  <a16:creationId xmlns:a16="http://schemas.microsoft.com/office/drawing/2014/main" id="{FCAA455C-471D-4B36-8F9D-A98368CBA7E7}"/>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28</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grpSp>
        <p:nvGrpSpPr>
          <p:cNvPr id="16" name="グループ化 15">
            <a:extLst>
              <a:ext uri="{FF2B5EF4-FFF2-40B4-BE49-F238E27FC236}">
                <a16:creationId xmlns:a16="http://schemas.microsoft.com/office/drawing/2014/main" id="{E2512E9E-643F-4315-ADA7-B6C2372B5A88}"/>
              </a:ext>
            </a:extLst>
          </p:cNvPr>
          <p:cNvGrpSpPr/>
          <p:nvPr/>
        </p:nvGrpSpPr>
        <p:grpSpPr>
          <a:xfrm>
            <a:off x="8328175" y="-206170"/>
            <a:ext cx="3762191" cy="1462231"/>
            <a:chOff x="8205786" y="5202706"/>
            <a:chExt cx="4278732" cy="1805313"/>
          </a:xfrm>
        </p:grpSpPr>
        <p:pic>
          <p:nvPicPr>
            <p:cNvPr id="19" name="グラフィックス 18">
              <a:extLst>
                <a:ext uri="{FF2B5EF4-FFF2-40B4-BE49-F238E27FC236}">
                  <a16:creationId xmlns:a16="http://schemas.microsoft.com/office/drawing/2014/main" id="{7B814469-F771-455B-BCF8-6300E4E5AB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05786" y="5202706"/>
              <a:ext cx="4278732" cy="1805313"/>
            </a:xfrm>
            <a:prstGeom prst="rect">
              <a:avLst/>
            </a:prstGeom>
          </p:spPr>
        </p:pic>
        <p:sp>
          <p:nvSpPr>
            <p:cNvPr id="20" name="テキスト ボックス 19">
              <a:extLst>
                <a:ext uri="{FF2B5EF4-FFF2-40B4-BE49-F238E27FC236}">
                  <a16:creationId xmlns:a16="http://schemas.microsoft.com/office/drawing/2014/main" id="{C7286052-2DCD-4509-9915-D87F6A951519}"/>
                </a:ext>
              </a:extLst>
            </p:cNvPr>
            <p:cNvSpPr txBox="1"/>
            <p:nvPr/>
          </p:nvSpPr>
          <p:spPr>
            <a:xfrm>
              <a:off x="8750080" y="5460164"/>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2</a:t>
              </a:r>
              <a:r>
                <a:rPr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７</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pic>
        <p:nvPicPr>
          <p:cNvPr id="3" name="図 2">
            <a:extLst>
              <a:ext uri="{FF2B5EF4-FFF2-40B4-BE49-F238E27FC236}">
                <a16:creationId xmlns:a16="http://schemas.microsoft.com/office/drawing/2014/main" id="{60F5093B-B9F1-4586-B07F-40CAAFFFC8CD}"/>
              </a:ext>
            </a:extLst>
          </p:cNvPr>
          <p:cNvPicPr>
            <a:picLocks noChangeAspect="1"/>
          </p:cNvPicPr>
          <p:nvPr/>
        </p:nvPicPr>
        <p:blipFill rotWithShape="1">
          <a:blip r:embed="rId8">
            <a:extLst>
              <a:ext uri="{28A0092B-C50C-407E-A947-70E740481C1C}">
                <a14:useLocalDpi xmlns:a14="http://schemas.microsoft.com/office/drawing/2010/main" val="0"/>
              </a:ext>
            </a:extLst>
          </a:blip>
          <a:srcRect r="54062" b="68333"/>
          <a:stretch/>
        </p:blipFill>
        <p:spPr>
          <a:xfrm>
            <a:off x="4961713" y="2739525"/>
            <a:ext cx="7121117" cy="3680955"/>
          </a:xfrm>
          <a:prstGeom prst="rect">
            <a:avLst/>
          </a:prstGeom>
        </p:spPr>
      </p:pic>
      <p:sp>
        <p:nvSpPr>
          <p:cNvPr id="5" name="テキスト ボックス 4">
            <a:extLst>
              <a:ext uri="{FF2B5EF4-FFF2-40B4-BE49-F238E27FC236}">
                <a16:creationId xmlns:a16="http://schemas.microsoft.com/office/drawing/2014/main" id="{47869B6E-4A1C-4983-AABE-7C1240C48746}"/>
              </a:ext>
            </a:extLst>
          </p:cNvPr>
          <p:cNvSpPr txBox="1"/>
          <p:nvPr/>
        </p:nvSpPr>
        <p:spPr>
          <a:xfrm>
            <a:off x="36102" y="1616400"/>
            <a:ext cx="11957119" cy="1631216"/>
          </a:xfrm>
          <a:prstGeom prst="rect">
            <a:avLst/>
          </a:prstGeom>
          <a:noFill/>
        </p:spPr>
        <p:txBody>
          <a:bodyPr wrap="none" rtlCol="0">
            <a:spAutoFit/>
          </a:bodyPr>
          <a:lstStyle/>
          <a:p>
            <a:pPr algn="l">
              <a:lnSpc>
                <a:spcPts val="4000"/>
              </a:lnSpc>
            </a:pPr>
            <a:r>
              <a:rPr lang="ja-JP" altLang="ja-JP" sz="3600" kern="100" dirty="0">
                <a:solidFill>
                  <a:srgbClr val="000000"/>
                </a:solidFill>
                <a:effectLst/>
                <a:latin typeface="游明朝" panose="02020400000000000000" pitchFamily="18" charset="-128"/>
                <a:ea typeface="ＭＳ 明朝" panose="02020609040205080304" pitchFamily="17" charset="-128"/>
                <a:cs typeface="ＭＳ 明朝" panose="02020609040205080304" pitchFamily="17" charset="-128"/>
              </a:rPr>
              <a:t>絵本の地図では、</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국사봉</a:t>
            </a:r>
            <a:r>
              <a:rPr lang="en-US" altLang="ja-JP" sz="3600" kern="100" dirty="0">
                <a:solidFill>
                  <a:srgbClr val="000000"/>
                </a:solidFill>
                <a:effectLst/>
                <a:latin typeface="ＭＳ 明朝" panose="02020609040205080304" pitchFamily="17" charset="-128"/>
                <a:ea typeface="游明朝" panose="02020400000000000000" pitchFamily="18" charset="-128"/>
                <a:cs typeface="Batang" panose="02030600000101010101" pitchFamily="18" charset="-127"/>
              </a:rPr>
              <a:t>(P28)</a:t>
            </a:r>
            <a:r>
              <a:rPr lang="ja-JP"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は全国に沢山あり、標高も</a:t>
            </a:r>
            <a:endParaRPr lang="en-US"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endParaRPr>
          </a:p>
          <a:p>
            <a:pPr algn="l">
              <a:lnSpc>
                <a:spcPts val="4000"/>
              </a:lnSpc>
            </a:pPr>
            <a:r>
              <a:rPr lang="ja-JP"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同じ山があり特定できない。漢字は國師峰・國士峰と</a:t>
            </a:r>
            <a:endParaRPr lang="en-US"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endParaRPr>
          </a:p>
          <a:p>
            <a:pPr algn="l">
              <a:lnSpc>
                <a:spcPts val="4000"/>
              </a:lnSpc>
            </a:pPr>
            <a:r>
              <a:rPr lang="ja-JP"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二通りある。</a:t>
            </a:r>
            <a:endParaRPr kumimoji="1" lang="ja-JP" altLang="en-US" sz="3600" dirty="0"/>
          </a:p>
        </p:txBody>
      </p:sp>
      <p:sp>
        <p:nvSpPr>
          <p:cNvPr id="7" name="テキスト ボックス 6">
            <a:extLst>
              <a:ext uri="{FF2B5EF4-FFF2-40B4-BE49-F238E27FC236}">
                <a16:creationId xmlns:a16="http://schemas.microsoft.com/office/drawing/2014/main" id="{CB4E3BF0-1A47-4C01-8379-0240A2FA5F44}"/>
              </a:ext>
            </a:extLst>
          </p:cNvPr>
          <p:cNvSpPr txBox="1"/>
          <p:nvPr/>
        </p:nvSpPr>
        <p:spPr>
          <a:xfrm>
            <a:off x="198779" y="3129629"/>
            <a:ext cx="4317207" cy="3970318"/>
          </a:xfrm>
          <a:prstGeom prst="rect">
            <a:avLst/>
          </a:prstGeom>
          <a:noFill/>
        </p:spPr>
        <p:txBody>
          <a:bodyPr wrap="none" rtlCol="0">
            <a:spAutoFit/>
          </a:bodyPr>
          <a:lstStyle/>
          <a:p>
            <a:r>
              <a:rPr lang="ko-KR" altLang="ja-JP" sz="28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서울시의</a:t>
            </a:r>
            <a:r>
              <a:rPr lang="ko-KR" altLang="ja-JP" sz="28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8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동작구</a:t>
            </a:r>
            <a:r>
              <a:rPr lang="en-US" altLang="ja-JP" sz="2800" kern="100" dirty="0">
                <a:solidFill>
                  <a:srgbClr val="000000"/>
                </a:solidFill>
                <a:effectLst/>
                <a:latin typeface="Batang" panose="02030600000101010101" pitchFamily="18" charset="-127"/>
                <a:ea typeface="游明朝" panose="02020400000000000000" pitchFamily="18" charset="-128"/>
                <a:cs typeface="Batang" panose="02030600000101010101" pitchFamily="18" charset="-127"/>
              </a:rPr>
              <a:t>, </a:t>
            </a:r>
            <a:r>
              <a:rPr lang="ko-KR" altLang="ja-JP" sz="28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인천시</a:t>
            </a:r>
            <a:r>
              <a:rPr lang="en-US" altLang="ja-JP" sz="2800" kern="100" dirty="0">
                <a:solidFill>
                  <a:srgbClr val="000000"/>
                </a:solidFill>
                <a:effectLst/>
                <a:latin typeface="Batang" panose="02030600000101010101" pitchFamily="18" charset="-127"/>
                <a:ea typeface="游明朝" panose="02020400000000000000" pitchFamily="18" charset="-128"/>
                <a:cs typeface="Batang" panose="02030600000101010101" pitchFamily="18" charset="-127"/>
              </a:rPr>
              <a:t>, </a:t>
            </a:r>
          </a:p>
          <a:p>
            <a:r>
              <a:rPr lang="ko-KR" altLang="ja-JP" sz="28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경기도 과천시</a:t>
            </a:r>
            <a:r>
              <a:rPr lang="en-US" altLang="ja-JP" sz="2800" kern="100" dirty="0">
                <a:solidFill>
                  <a:srgbClr val="000000"/>
                </a:solidFill>
                <a:effectLst/>
                <a:latin typeface="Batang" panose="02030600000101010101" pitchFamily="18" charset="-127"/>
                <a:ea typeface="游明朝" panose="02020400000000000000" pitchFamily="18" charset="-128"/>
                <a:cs typeface="Batang" panose="02030600000101010101" pitchFamily="18" charset="-127"/>
              </a:rPr>
              <a:t>, </a:t>
            </a:r>
          </a:p>
          <a:p>
            <a:r>
              <a:rPr lang="ko-KR" altLang="ja-JP" sz="28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충청남도의 계룡시</a:t>
            </a:r>
            <a:r>
              <a:rPr lang="en-US" altLang="ja-JP" sz="2800" kern="100" dirty="0">
                <a:solidFill>
                  <a:srgbClr val="000000"/>
                </a:solidFill>
                <a:effectLst/>
                <a:latin typeface="Batang" panose="02030600000101010101" pitchFamily="18" charset="-127"/>
                <a:ea typeface="游明朝" panose="02020400000000000000" pitchFamily="18" charset="-128"/>
                <a:cs typeface="Batang" panose="02030600000101010101" pitchFamily="18" charset="-127"/>
              </a:rPr>
              <a:t>, </a:t>
            </a:r>
          </a:p>
          <a:p>
            <a:r>
              <a:rPr lang="ko-KR" altLang="ja-JP" sz="28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충청남도 태안군</a:t>
            </a:r>
            <a:r>
              <a:rPr lang="en-US" altLang="ja-JP" sz="2800" kern="100" dirty="0">
                <a:solidFill>
                  <a:srgbClr val="000000"/>
                </a:solidFill>
                <a:effectLst/>
                <a:latin typeface="Batang" panose="02030600000101010101" pitchFamily="18" charset="-127"/>
                <a:ea typeface="游明朝" panose="02020400000000000000" pitchFamily="18" charset="-128"/>
                <a:cs typeface="Batang" panose="02030600000101010101" pitchFamily="18" charset="-127"/>
              </a:rPr>
              <a:t>, </a:t>
            </a:r>
          </a:p>
          <a:p>
            <a:r>
              <a:rPr lang="ko-KR" altLang="ja-JP" sz="28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전라북도 임실군</a:t>
            </a:r>
            <a:r>
              <a:rPr lang="en-US" altLang="ja-JP" sz="2800" kern="100" dirty="0">
                <a:solidFill>
                  <a:srgbClr val="000000"/>
                </a:solidFill>
                <a:effectLst/>
                <a:latin typeface="Batang" panose="02030600000101010101" pitchFamily="18" charset="-127"/>
                <a:ea typeface="游明朝" panose="02020400000000000000" pitchFamily="18" charset="-128"/>
                <a:cs typeface="Batang" panose="02030600000101010101" pitchFamily="18" charset="-127"/>
              </a:rPr>
              <a:t>, </a:t>
            </a:r>
          </a:p>
          <a:p>
            <a:r>
              <a:rPr lang="ko-KR" altLang="ja-JP" sz="28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경상남도 진주시</a:t>
            </a:r>
            <a:r>
              <a:rPr lang="en-US" altLang="ja-JP" sz="2800" kern="100" dirty="0">
                <a:solidFill>
                  <a:srgbClr val="000000"/>
                </a:solidFill>
                <a:effectLst/>
                <a:latin typeface="Batang" panose="02030600000101010101" pitchFamily="18" charset="-127"/>
                <a:ea typeface="游明朝" panose="02020400000000000000" pitchFamily="18" charset="-128"/>
                <a:cs typeface="Batang" panose="02030600000101010101" pitchFamily="18" charset="-127"/>
              </a:rPr>
              <a:t>, </a:t>
            </a:r>
          </a:p>
          <a:p>
            <a:r>
              <a:rPr lang="ko-KR" altLang="ja-JP" sz="28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경상남도 거제시</a:t>
            </a:r>
            <a:r>
              <a:rPr lang="en-US" altLang="ja-JP" sz="2800" kern="100" dirty="0">
                <a:solidFill>
                  <a:srgbClr val="000000"/>
                </a:solidFill>
                <a:effectLst/>
                <a:latin typeface="Batang" panose="02030600000101010101" pitchFamily="18" charset="-127"/>
                <a:ea typeface="游明朝" panose="02020400000000000000" pitchFamily="18" charset="-128"/>
                <a:cs typeface="Batang" panose="02030600000101010101" pitchFamily="18" charset="-127"/>
              </a:rPr>
              <a:t>, </a:t>
            </a:r>
          </a:p>
          <a:p>
            <a:r>
              <a:rPr lang="ko-KR" altLang="ja-JP" sz="28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경상북도의 문경시</a:t>
            </a:r>
            <a:r>
              <a:rPr lang="ko-KR" altLang="ja-JP" sz="2800" kern="100" dirty="0">
                <a:solidFill>
                  <a:srgbClr val="000000"/>
                </a:solidFill>
                <a:effectLst/>
                <a:latin typeface="Batang" panose="02030600000101010101" pitchFamily="18" charset="-127"/>
                <a:ea typeface="游明朝" panose="02020400000000000000" pitchFamily="18" charset="-128"/>
                <a:cs typeface="Batang" panose="02030600000101010101" pitchFamily="18" charset="-127"/>
              </a:rPr>
              <a:t>等々</a:t>
            </a:r>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sz="2800" dirty="0"/>
          </a:p>
        </p:txBody>
      </p:sp>
    </p:spTree>
    <p:extLst>
      <p:ext uri="{BB962C8B-B14F-4D97-AF65-F5344CB8AC3E}">
        <p14:creationId xmlns:p14="http://schemas.microsoft.com/office/powerpoint/2010/main" val="1601514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グループ化 40">
            <a:extLst>
              <a:ext uri="{FF2B5EF4-FFF2-40B4-BE49-F238E27FC236}">
                <a16:creationId xmlns:a16="http://schemas.microsoft.com/office/drawing/2014/main" id="{57569829-B1EC-466C-B2A3-FB25B14BD87D}"/>
              </a:ext>
            </a:extLst>
          </p:cNvPr>
          <p:cNvGrpSpPr/>
          <p:nvPr/>
        </p:nvGrpSpPr>
        <p:grpSpPr>
          <a:xfrm>
            <a:off x="3645773" y="-18152"/>
            <a:ext cx="8546228" cy="6752327"/>
            <a:chOff x="3645773" y="-18152"/>
            <a:chExt cx="8546228" cy="6752327"/>
          </a:xfrm>
        </p:grpSpPr>
        <p:grpSp>
          <p:nvGrpSpPr>
            <p:cNvPr id="23" name="グループ化 22">
              <a:extLst>
                <a:ext uri="{FF2B5EF4-FFF2-40B4-BE49-F238E27FC236}">
                  <a16:creationId xmlns:a16="http://schemas.microsoft.com/office/drawing/2014/main" id="{B9BB3EAB-B630-4949-A5D2-033AFF2EF22F}"/>
                </a:ext>
              </a:extLst>
            </p:cNvPr>
            <p:cNvGrpSpPr/>
            <p:nvPr/>
          </p:nvGrpSpPr>
          <p:grpSpPr>
            <a:xfrm>
              <a:off x="3645773" y="-18152"/>
              <a:ext cx="8546228" cy="6752327"/>
              <a:chOff x="3645773" y="-18152"/>
              <a:chExt cx="8546228" cy="6752327"/>
            </a:xfrm>
          </p:grpSpPr>
          <p:pic>
            <p:nvPicPr>
              <p:cNvPr id="10" name="図 9">
                <a:extLst>
                  <a:ext uri="{FF2B5EF4-FFF2-40B4-BE49-F238E27FC236}">
                    <a16:creationId xmlns:a16="http://schemas.microsoft.com/office/drawing/2014/main" id="{617A663D-7788-4792-A387-4F6ADF461884}"/>
                  </a:ext>
                </a:extLst>
              </p:cNvPr>
              <p:cNvPicPr>
                <a:picLocks noChangeAspect="1"/>
              </p:cNvPicPr>
              <p:nvPr/>
            </p:nvPicPr>
            <p:blipFill rotWithShape="1">
              <a:blip r:embed="rId2">
                <a:extLst>
                  <a:ext uri="{28A0092B-C50C-407E-A947-70E740481C1C}">
                    <a14:useLocalDpi xmlns:a14="http://schemas.microsoft.com/office/drawing/2010/main" val="0"/>
                  </a:ext>
                </a:extLst>
              </a:blip>
              <a:srcRect l="3553" t="39942" r="62587" b="24380"/>
              <a:stretch/>
            </p:blipFill>
            <p:spPr>
              <a:xfrm>
                <a:off x="3645773" y="-18152"/>
                <a:ext cx="8546228" cy="6752327"/>
              </a:xfrm>
              <a:prstGeom prst="rect">
                <a:avLst/>
              </a:prstGeom>
            </p:spPr>
          </p:pic>
          <p:sp>
            <p:nvSpPr>
              <p:cNvPr id="11" name="楕円 10">
                <a:extLst>
                  <a:ext uri="{FF2B5EF4-FFF2-40B4-BE49-F238E27FC236}">
                    <a16:creationId xmlns:a16="http://schemas.microsoft.com/office/drawing/2014/main" id="{293468CD-1278-4AE4-A72F-67DD071C4744}"/>
                  </a:ext>
                </a:extLst>
              </p:cNvPr>
              <p:cNvSpPr/>
              <p:nvPr/>
            </p:nvSpPr>
            <p:spPr>
              <a:xfrm>
                <a:off x="9897088" y="4250723"/>
                <a:ext cx="353961" cy="3327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77318AEF-D006-4F96-825E-F164D2F2095D}"/>
                  </a:ext>
                </a:extLst>
              </p:cNvPr>
              <p:cNvSpPr/>
              <p:nvPr/>
            </p:nvSpPr>
            <p:spPr>
              <a:xfrm>
                <a:off x="10023909" y="4673696"/>
                <a:ext cx="454280" cy="4038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14CECA9A-F056-4659-905E-1BA657AA6DBD}"/>
                  </a:ext>
                </a:extLst>
              </p:cNvPr>
              <p:cNvSpPr/>
              <p:nvPr/>
            </p:nvSpPr>
            <p:spPr>
              <a:xfrm>
                <a:off x="9786013" y="5492449"/>
                <a:ext cx="353961" cy="3327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グループ化 29">
              <a:extLst>
                <a:ext uri="{FF2B5EF4-FFF2-40B4-BE49-F238E27FC236}">
                  <a16:creationId xmlns:a16="http://schemas.microsoft.com/office/drawing/2014/main" id="{964A8917-6D6C-479A-AC34-ED062C44C809}"/>
                </a:ext>
              </a:extLst>
            </p:cNvPr>
            <p:cNvGrpSpPr/>
            <p:nvPr/>
          </p:nvGrpSpPr>
          <p:grpSpPr>
            <a:xfrm>
              <a:off x="10054249" y="3697357"/>
              <a:ext cx="1690076" cy="638781"/>
              <a:chOff x="10139974" y="3678307"/>
              <a:chExt cx="1690076" cy="638781"/>
            </a:xfrm>
          </p:grpSpPr>
          <p:cxnSp>
            <p:nvCxnSpPr>
              <p:cNvPr id="27" name="直線矢印コネクタ 26">
                <a:extLst>
                  <a:ext uri="{FF2B5EF4-FFF2-40B4-BE49-F238E27FC236}">
                    <a16:creationId xmlns:a16="http://schemas.microsoft.com/office/drawing/2014/main" id="{9C365781-34CB-423E-B44D-168F82157BD3}"/>
                  </a:ext>
                </a:extLst>
              </p:cNvPr>
              <p:cNvCxnSpPr/>
              <p:nvPr/>
            </p:nvCxnSpPr>
            <p:spPr>
              <a:xfrm flipH="1">
                <a:off x="10139974" y="3678307"/>
                <a:ext cx="661376" cy="6387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5B6A51DA-2F7F-4508-B862-B3107CCE9D65}"/>
                  </a:ext>
                </a:extLst>
              </p:cNvPr>
              <p:cNvCxnSpPr/>
              <p:nvPr/>
            </p:nvCxnSpPr>
            <p:spPr>
              <a:xfrm>
                <a:off x="10769164" y="3687832"/>
                <a:ext cx="10608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グループ化 30">
              <a:extLst>
                <a:ext uri="{FF2B5EF4-FFF2-40B4-BE49-F238E27FC236}">
                  <a16:creationId xmlns:a16="http://schemas.microsoft.com/office/drawing/2014/main" id="{7BFB4336-1700-4985-B59A-ED52D48B605C}"/>
                </a:ext>
              </a:extLst>
            </p:cNvPr>
            <p:cNvGrpSpPr/>
            <p:nvPr/>
          </p:nvGrpSpPr>
          <p:grpSpPr>
            <a:xfrm>
              <a:off x="10251049" y="4250723"/>
              <a:ext cx="1690076" cy="638781"/>
              <a:chOff x="10139974" y="3678307"/>
              <a:chExt cx="1690076" cy="638781"/>
            </a:xfrm>
          </p:grpSpPr>
          <p:cxnSp>
            <p:nvCxnSpPr>
              <p:cNvPr id="32" name="直線矢印コネクタ 31">
                <a:extLst>
                  <a:ext uri="{FF2B5EF4-FFF2-40B4-BE49-F238E27FC236}">
                    <a16:creationId xmlns:a16="http://schemas.microsoft.com/office/drawing/2014/main" id="{822FE869-1C5E-456E-B247-E62B51DD7EC3}"/>
                  </a:ext>
                </a:extLst>
              </p:cNvPr>
              <p:cNvCxnSpPr/>
              <p:nvPr/>
            </p:nvCxnSpPr>
            <p:spPr>
              <a:xfrm flipH="1">
                <a:off x="10139974" y="3678307"/>
                <a:ext cx="661376" cy="6387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566CEAC4-12AD-4246-8C28-4F3D6A36C80D}"/>
                  </a:ext>
                </a:extLst>
              </p:cNvPr>
              <p:cNvCxnSpPr/>
              <p:nvPr/>
            </p:nvCxnSpPr>
            <p:spPr>
              <a:xfrm>
                <a:off x="10769164" y="3687832"/>
                <a:ext cx="10608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グループ化 33">
              <a:extLst>
                <a:ext uri="{FF2B5EF4-FFF2-40B4-BE49-F238E27FC236}">
                  <a16:creationId xmlns:a16="http://schemas.microsoft.com/office/drawing/2014/main" id="{90CB887B-5413-4C88-8E96-B70D158E28A2}"/>
                </a:ext>
              </a:extLst>
            </p:cNvPr>
            <p:cNvGrpSpPr/>
            <p:nvPr/>
          </p:nvGrpSpPr>
          <p:grpSpPr>
            <a:xfrm>
              <a:off x="9984120" y="5079026"/>
              <a:ext cx="1690076" cy="638781"/>
              <a:chOff x="10139974" y="3678307"/>
              <a:chExt cx="1690076" cy="638781"/>
            </a:xfrm>
          </p:grpSpPr>
          <p:cxnSp>
            <p:nvCxnSpPr>
              <p:cNvPr id="35" name="直線矢印コネクタ 34">
                <a:extLst>
                  <a:ext uri="{FF2B5EF4-FFF2-40B4-BE49-F238E27FC236}">
                    <a16:creationId xmlns:a16="http://schemas.microsoft.com/office/drawing/2014/main" id="{FEB3DA46-116F-41DC-B866-7B065CB7F73B}"/>
                  </a:ext>
                </a:extLst>
              </p:cNvPr>
              <p:cNvCxnSpPr/>
              <p:nvPr/>
            </p:nvCxnSpPr>
            <p:spPr>
              <a:xfrm flipH="1">
                <a:off x="10139974" y="3678307"/>
                <a:ext cx="661376" cy="6387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15D33AC-B0B4-4B5A-9B26-6C56934A77C9}"/>
                  </a:ext>
                </a:extLst>
              </p:cNvPr>
              <p:cNvCxnSpPr/>
              <p:nvPr/>
            </p:nvCxnSpPr>
            <p:spPr>
              <a:xfrm>
                <a:off x="10769164" y="3687832"/>
                <a:ext cx="10608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7" name="正方形/長方形 36">
              <a:extLst>
                <a:ext uri="{FF2B5EF4-FFF2-40B4-BE49-F238E27FC236}">
                  <a16:creationId xmlns:a16="http://schemas.microsoft.com/office/drawing/2014/main" id="{C054004F-C9BB-484B-89CE-41AF401CBEDB}"/>
                </a:ext>
              </a:extLst>
            </p:cNvPr>
            <p:cNvSpPr/>
            <p:nvPr/>
          </p:nvSpPr>
          <p:spPr>
            <a:xfrm>
              <a:off x="10514785" y="3109610"/>
              <a:ext cx="1398194" cy="638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内島</a:t>
              </a:r>
            </a:p>
          </p:txBody>
        </p:sp>
        <p:sp>
          <p:nvSpPr>
            <p:cNvPr id="38" name="正方形/長方形 37">
              <a:extLst>
                <a:ext uri="{FF2B5EF4-FFF2-40B4-BE49-F238E27FC236}">
                  <a16:creationId xmlns:a16="http://schemas.microsoft.com/office/drawing/2014/main" id="{EF3412E8-F869-48D7-8877-754BF08B0D20}"/>
                </a:ext>
              </a:extLst>
            </p:cNvPr>
            <p:cNvSpPr/>
            <p:nvPr/>
          </p:nvSpPr>
          <p:spPr>
            <a:xfrm>
              <a:off x="10685775" y="3718112"/>
              <a:ext cx="1398194" cy="638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外島</a:t>
              </a:r>
            </a:p>
          </p:txBody>
        </p:sp>
        <p:sp>
          <p:nvSpPr>
            <p:cNvPr id="39" name="正方形/長方形 38">
              <a:extLst>
                <a:ext uri="{FF2B5EF4-FFF2-40B4-BE49-F238E27FC236}">
                  <a16:creationId xmlns:a16="http://schemas.microsoft.com/office/drawing/2014/main" id="{F8A3CCA5-F7B0-497E-9C83-6F53BE6190E0}"/>
                </a:ext>
              </a:extLst>
            </p:cNvPr>
            <p:cNvSpPr/>
            <p:nvPr/>
          </p:nvSpPr>
          <p:spPr>
            <a:xfrm>
              <a:off x="10476685" y="4511858"/>
              <a:ext cx="1398194" cy="638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海金剛</a:t>
              </a:r>
            </a:p>
          </p:txBody>
        </p:sp>
      </p:grpSp>
      <p:sp>
        <p:nvSpPr>
          <p:cNvPr id="4" name="タイトル 3">
            <a:extLst>
              <a:ext uri="{FF2B5EF4-FFF2-40B4-BE49-F238E27FC236}">
                <a16:creationId xmlns:a16="http://schemas.microsoft.com/office/drawing/2014/main" id="{672BB54E-4592-4513-BB28-B0F3B9CBEEEF}"/>
              </a:ext>
            </a:extLst>
          </p:cNvPr>
          <p:cNvSpPr txBox="1">
            <a:spLocks/>
          </p:cNvSpPr>
          <p:nvPr/>
        </p:nvSpPr>
        <p:spPr>
          <a:xfrm>
            <a:off x="366712" y="263525"/>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⑤</a:t>
            </a:r>
          </a:p>
        </p:txBody>
      </p:sp>
      <p:grpSp>
        <p:nvGrpSpPr>
          <p:cNvPr id="6" name="グループ化 5">
            <a:extLst>
              <a:ext uri="{FF2B5EF4-FFF2-40B4-BE49-F238E27FC236}">
                <a16:creationId xmlns:a16="http://schemas.microsoft.com/office/drawing/2014/main" id="{C6C375BE-EAD4-4155-9CB1-4F97D1911112}"/>
              </a:ext>
            </a:extLst>
          </p:cNvPr>
          <p:cNvGrpSpPr/>
          <p:nvPr/>
        </p:nvGrpSpPr>
        <p:grpSpPr>
          <a:xfrm>
            <a:off x="1359407" y="198990"/>
            <a:ext cx="3927027" cy="1097697"/>
            <a:chOff x="1371603" y="15044"/>
            <a:chExt cx="5529386" cy="1398299"/>
          </a:xfrm>
        </p:grpSpPr>
        <p:pic>
          <p:nvPicPr>
            <p:cNvPr id="7" name="グラフィックス 6">
              <a:extLst>
                <a:ext uri="{FF2B5EF4-FFF2-40B4-BE49-F238E27FC236}">
                  <a16:creationId xmlns:a16="http://schemas.microsoft.com/office/drawing/2014/main" id="{D22094A4-F5E5-4C94-B5D0-938F938A15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3" y="15044"/>
              <a:ext cx="4725757" cy="1398299"/>
            </a:xfrm>
            <a:prstGeom prst="rect">
              <a:avLst/>
            </a:prstGeom>
          </p:spPr>
        </p:pic>
        <p:sp>
          <p:nvSpPr>
            <p:cNvPr id="8" name="コンテンツ プレースホルダー 2">
              <a:extLst>
                <a:ext uri="{FF2B5EF4-FFF2-40B4-BE49-F238E27FC236}">
                  <a16:creationId xmlns:a16="http://schemas.microsoft.com/office/drawing/2014/main" id="{2B9310AB-02BB-482D-954B-EAC407C35826}"/>
                </a:ext>
              </a:extLst>
            </p:cNvPr>
            <p:cNvSpPr txBox="1">
              <a:spLocks/>
            </p:cNvSpPr>
            <p:nvPr/>
          </p:nvSpPr>
          <p:spPr>
            <a:xfrm>
              <a:off x="1989759" y="117489"/>
              <a:ext cx="4911230" cy="883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6500"/>
                </a:lnSpc>
                <a:buFont typeface="Arial" panose="020B0604020202020204" pitchFamily="34" charset="0"/>
                <a:buNone/>
              </a:pPr>
              <a:r>
                <a:rPr lang="ko-KR" altLang="en-US" sz="4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외도 </a:t>
              </a:r>
              <a:r>
                <a:rPr lang="ja-JP"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外</a:t>
              </a:r>
              <a:r>
                <a:rPr lang="ko-KR"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rPr>
                <a:t>島</a:t>
              </a:r>
              <a:endParaRPr lang="ja-JP" altLang="en-US" sz="4000" dirty="0">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grpSp>
        <p:nvGrpSpPr>
          <p:cNvPr id="12" name="グループ化 11">
            <a:extLst>
              <a:ext uri="{FF2B5EF4-FFF2-40B4-BE49-F238E27FC236}">
                <a16:creationId xmlns:a16="http://schemas.microsoft.com/office/drawing/2014/main" id="{F8F446E0-FE8C-4768-A509-2540A56659AF}"/>
              </a:ext>
            </a:extLst>
          </p:cNvPr>
          <p:cNvGrpSpPr/>
          <p:nvPr/>
        </p:nvGrpSpPr>
        <p:grpSpPr>
          <a:xfrm>
            <a:off x="710367" y="4362965"/>
            <a:ext cx="3769382" cy="1462230"/>
            <a:chOff x="4987291" y="1619405"/>
            <a:chExt cx="4481842" cy="1738610"/>
          </a:xfrm>
        </p:grpSpPr>
        <p:pic>
          <p:nvPicPr>
            <p:cNvPr id="13" name="グラフィックス 12">
              <a:extLst>
                <a:ext uri="{FF2B5EF4-FFF2-40B4-BE49-F238E27FC236}">
                  <a16:creationId xmlns:a16="http://schemas.microsoft.com/office/drawing/2014/main" id="{3ABBCD62-D46D-4D12-9428-452DCA5A91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7291" y="1619405"/>
              <a:ext cx="4481842" cy="1738610"/>
            </a:xfrm>
            <a:prstGeom prst="rect">
              <a:avLst/>
            </a:prstGeom>
          </p:spPr>
        </p:pic>
        <p:sp>
          <p:nvSpPr>
            <p:cNvPr id="14" name="テキスト ボックス 13">
              <a:extLst>
                <a:ext uri="{FF2B5EF4-FFF2-40B4-BE49-F238E27FC236}">
                  <a16:creationId xmlns:a16="http://schemas.microsoft.com/office/drawing/2014/main" id="{E8053FC4-DF25-42F1-B194-7B7E7A1C1D78}"/>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28</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pic>
        <p:nvPicPr>
          <p:cNvPr id="15" name="グラフィックス 14">
            <a:extLst>
              <a:ext uri="{FF2B5EF4-FFF2-40B4-BE49-F238E27FC236}">
                <a16:creationId xmlns:a16="http://schemas.microsoft.com/office/drawing/2014/main" id="{C1E661E0-305B-496B-92DE-ECB2DDF5E6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5617" y="1486077"/>
            <a:ext cx="4164132" cy="2831011"/>
          </a:xfrm>
          <a:prstGeom prst="rect">
            <a:avLst/>
          </a:prstGeom>
        </p:spPr>
      </p:pic>
      <p:sp>
        <p:nvSpPr>
          <p:cNvPr id="16" name="テキスト ボックス 15">
            <a:extLst>
              <a:ext uri="{FF2B5EF4-FFF2-40B4-BE49-F238E27FC236}">
                <a16:creationId xmlns:a16="http://schemas.microsoft.com/office/drawing/2014/main" id="{4C9B0EA2-AFE8-4FF7-93CD-93BF30EFAC90}"/>
              </a:ext>
            </a:extLst>
          </p:cNvPr>
          <p:cNvSpPr txBox="1"/>
          <p:nvPr/>
        </p:nvSpPr>
        <p:spPr>
          <a:xfrm>
            <a:off x="533261" y="2239862"/>
            <a:ext cx="3775393" cy="1323439"/>
          </a:xfrm>
          <a:prstGeom prst="rect">
            <a:avLst/>
          </a:prstGeom>
          <a:noFill/>
        </p:spPr>
        <p:txBody>
          <a:bodyPr wrap="none" rtlCol="0">
            <a:spAutoFit/>
          </a:bodyPr>
          <a:lstStyle/>
          <a:p>
            <a:pPr algn="ctr"/>
            <a:r>
              <a:rPr kumimoji="1" lang="ja-JP" altLang="en-US" sz="4000" b="1" dirty="0">
                <a:solidFill>
                  <a:schemeClr val="accent1">
                    <a:lumMod val="75000"/>
                  </a:schemeClr>
                </a:solidFill>
                <a:latin typeface="HG丸ｺﾞｼｯｸM-PRO" panose="020F0600000000000000" pitchFamily="50" charset="-128"/>
                <a:ea typeface="HG丸ｺﾞｼｯｸM-PRO" panose="020F0600000000000000" pitchFamily="50" charset="-128"/>
              </a:rPr>
              <a:t>冬ソナの最終回</a:t>
            </a:r>
            <a:endParaRPr kumimoji="1" lang="en-US" altLang="ja-JP" sz="4000" b="1" dirty="0">
              <a:solidFill>
                <a:schemeClr val="accent1">
                  <a:lumMod val="7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4000" b="1" dirty="0">
                <a:solidFill>
                  <a:schemeClr val="accent1">
                    <a:lumMod val="75000"/>
                  </a:schemeClr>
                </a:solidFill>
                <a:latin typeface="HG丸ｺﾞｼｯｸM-PRO" panose="020F0600000000000000" pitchFamily="50" charset="-128"/>
                <a:ea typeface="HG丸ｺﾞｼｯｸM-PRO" panose="020F0600000000000000" pitchFamily="50" charset="-128"/>
              </a:rPr>
              <a:t>といえば</a:t>
            </a:r>
          </a:p>
        </p:txBody>
      </p:sp>
    </p:spTree>
    <p:extLst>
      <p:ext uri="{BB962C8B-B14F-4D97-AF65-F5344CB8AC3E}">
        <p14:creationId xmlns:p14="http://schemas.microsoft.com/office/powerpoint/2010/main" val="283576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72BB54E-4592-4513-BB28-B0F3B9CBEEEF}"/>
              </a:ext>
            </a:extLst>
          </p:cNvPr>
          <p:cNvSpPr txBox="1">
            <a:spLocks/>
          </p:cNvSpPr>
          <p:nvPr/>
        </p:nvSpPr>
        <p:spPr>
          <a:xfrm>
            <a:off x="366712" y="263525"/>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⑤</a:t>
            </a:r>
          </a:p>
        </p:txBody>
      </p:sp>
      <p:grpSp>
        <p:nvGrpSpPr>
          <p:cNvPr id="6" name="グループ化 5">
            <a:extLst>
              <a:ext uri="{FF2B5EF4-FFF2-40B4-BE49-F238E27FC236}">
                <a16:creationId xmlns:a16="http://schemas.microsoft.com/office/drawing/2014/main" id="{C6C375BE-EAD4-4155-9CB1-4F97D1911112}"/>
              </a:ext>
            </a:extLst>
          </p:cNvPr>
          <p:cNvGrpSpPr/>
          <p:nvPr/>
        </p:nvGrpSpPr>
        <p:grpSpPr>
          <a:xfrm>
            <a:off x="1595437" y="175916"/>
            <a:ext cx="3927027" cy="1097697"/>
            <a:chOff x="1371603" y="15044"/>
            <a:chExt cx="5529386" cy="1398299"/>
          </a:xfrm>
        </p:grpSpPr>
        <p:pic>
          <p:nvPicPr>
            <p:cNvPr id="7" name="グラフィックス 6">
              <a:extLst>
                <a:ext uri="{FF2B5EF4-FFF2-40B4-BE49-F238E27FC236}">
                  <a16:creationId xmlns:a16="http://schemas.microsoft.com/office/drawing/2014/main" id="{D22094A4-F5E5-4C94-B5D0-938F938A15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603" y="15044"/>
              <a:ext cx="4725757" cy="1398299"/>
            </a:xfrm>
            <a:prstGeom prst="rect">
              <a:avLst/>
            </a:prstGeom>
          </p:spPr>
        </p:pic>
        <p:sp>
          <p:nvSpPr>
            <p:cNvPr id="8" name="コンテンツ プレースホルダー 2">
              <a:extLst>
                <a:ext uri="{FF2B5EF4-FFF2-40B4-BE49-F238E27FC236}">
                  <a16:creationId xmlns:a16="http://schemas.microsoft.com/office/drawing/2014/main" id="{2B9310AB-02BB-482D-954B-EAC407C35826}"/>
                </a:ext>
              </a:extLst>
            </p:cNvPr>
            <p:cNvSpPr txBox="1">
              <a:spLocks/>
            </p:cNvSpPr>
            <p:nvPr/>
          </p:nvSpPr>
          <p:spPr>
            <a:xfrm>
              <a:off x="1989759" y="117489"/>
              <a:ext cx="4911230" cy="883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6500"/>
                </a:lnSpc>
                <a:buFont typeface="Arial" panose="020B0604020202020204" pitchFamily="34" charset="0"/>
                <a:buNone/>
              </a:pPr>
              <a:r>
                <a:rPr lang="ko-KR" altLang="en-US" sz="4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외도 </a:t>
              </a:r>
              <a:r>
                <a:rPr lang="ja-JP"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外</a:t>
              </a:r>
              <a:r>
                <a:rPr lang="ko-KR"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rPr>
                <a:t>島</a:t>
              </a:r>
              <a:endParaRPr lang="ja-JP" altLang="en-US" sz="4000" dirty="0">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
        <p:nvSpPr>
          <p:cNvPr id="2" name="テキスト ボックス 1">
            <a:extLst>
              <a:ext uri="{FF2B5EF4-FFF2-40B4-BE49-F238E27FC236}">
                <a16:creationId xmlns:a16="http://schemas.microsoft.com/office/drawing/2014/main" id="{DF3DFA5C-4382-448A-B6C7-65B89083A23B}"/>
              </a:ext>
            </a:extLst>
          </p:cNvPr>
          <p:cNvSpPr txBox="1"/>
          <p:nvPr/>
        </p:nvSpPr>
        <p:spPr>
          <a:xfrm>
            <a:off x="94778" y="1401660"/>
            <a:ext cx="12041758" cy="4042132"/>
          </a:xfrm>
          <a:prstGeom prst="rect">
            <a:avLst/>
          </a:prstGeom>
          <a:noFill/>
        </p:spPr>
        <p:txBody>
          <a:bodyPr wrap="none" rtlCol="0">
            <a:spAutoFit/>
          </a:bodyPr>
          <a:lstStyle/>
          <a:p>
            <a:pPr>
              <a:lnSpc>
                <a:spcPts val="4400"/>
              </a:lnSpc>
            </a:pPr>
            <a:r>
              <a:rPr lang="ko-KR" altLang="en-US"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거제도와 </a:t>
            </a:r>
            <a:r>
              <a:rPr lang="en-US" altLang="ko-KR"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4㎞</a:t>
            </a:r>
            <a:r>
              <a:rPr lang="ko-KR" altLang="en-US"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정도 떨어져 있는 외도는 섬이라는 </a:t>
            </a:r>
            <a:endParaRPr lang="en-US" altLang="ko-KR"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endParaRPr>
          </a:p>
          <a:p>
            <a:pPr>
              <a:lnSpc>
                <a:spcPts val="4400"/>
              </a:lnSpc>
            </a:pPr>
            <a:r>
              <a:rPr lang="ko-KR" altLang="en-US"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지리적 여건에도 불구하고 물이 풍부하고 기후가 </a:t>
            </a:r>
            <a:endParaRPr lang="en-US" altLang="ko-KR"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endParaRPr>
          </a:p>
          <a:p>
            <a:pPr>
              <a:lnSpc>
                <a:spcPts val="4400"/>
              </a:lnSpc>
            </a:pPr>
            <a:r>
              <a:rPr lang="ko-KR" altLang="en-US"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온난하며</a:t>
            </a:r>
            <a:r>
              <a:rPr lang="en-US" altLang="ko-KR"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 </a:t>
            </a:r>
            <a:r>
              <a:rPr lang="ko-KR" altLang="en-US"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강우량이 많아서 여러 가지 난대 및 </a:t>
            </a:r>
            <a:endParaRPr lang="en-US" altLang="ko-KR"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endParaRPr>
          </a:p>
          <a:p>
            <a:pPr>
              <a:lnSpc>
                <a:spcPts val="4400"/>
              </a:lnSpc>
            </a:pPr>
            <a:r>
              <a:rPr lang="ko-KR" altLang="en-US"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열대성 식물이 자라기 쉽고</a:t>
            </a:r>
            <a:r>
              <a:rPr lang="en-US" altLang="ko-KR"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 </a:t>
            </a:r>
            <a:r>
              <a:rPr lang="ko-KR" altLang="en-US"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푸르고 맑은 바다에 </a:t>
            </a:r>
            <a:endParaRPr lang="en-US" altLang="ko-KR"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endParaRPr>
          </a:p>
          <a:p>
            <a:pPr>
              <a:lnSpc>
                <a:spcPts val="4400"/>
              </a:lnSpc>
            </a:pPr>
            <a:r>
              <a:rPr lang="ko-KR" altLang="en-US"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둘러싸여 있는데다 거제도</a:t>
            </a:r>
            <a:r>
              <a:rPr lang="en-US" altLang="ko-KR"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 </a:t>
            </a:r>
            <a:r>
              <a:rPr lang="ko-KR" altLang="en-US" sz="4000" kern="100" spc="-55" dirty="0">
                <a:solidFill>
                  <a:srgbClr val="FF0000"/>
                </a:solidFill>
                <a:effectLst/>
                <a:latin typeface="ＭＳ 明朝" panose="02020609040205080304" pitchFamily="17" charset="-128"/>
                <a:ea typeface="游明朝" panose="02020400000000000000" pitchFamily="18" charset="-128"/>
                <a:cs typeface="Arial" panose="020B0604020202020204" pitchFamily="34" charset="0"/>
              </a:rPr>
              <a:t>해금강</a:t>
            </a:r>
            <a:r>
              <a:rPr lang="en-US" altLang="ko-KR"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 </a:t>
            </a:r>
            <a:r>
              <a:rPr lang="ko-KR" altLang="en-US"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홍도</a:t>
            </a:r>
            <a:r>
              <a:rPr lang="en-US" altLang="ko-KR"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 </a:t>
            </a:r>
            <a:r>
              <a:rPr lang="ko-KR" altLang="en-US"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대마도</a:t>
            </a:r>
            <a:r>
              <a:rPr lang="ja-JP" altLang="en-US" sz="4000" kern="100" spc="-55" dirty="0">
                <a:solidFill>
                  <a:srgbClr val="333333"/>
                </a:solidFill>
                <a:latin typeface="ＭＳ 明朝" panose="02020609040205080304" pitchFamily="17" charset="-128"/>
                <a:ea typeface="游明朝" panose="02020400000000000000" pitchFamily="18" charset="-128"/>
                <a:cs typeface="Arial" panose="020B0604020202020204" pitchFamily="34" charset="0"/>
              </a:rPr>
              <a:t> </a:t>
            </a:r>
            <a:endParaRPr lang="en-US" altLang="ja-JP" sz="4000" kern="100" spc="-55" dirty="0">
              <a:solidFill>
                <a:srgbClr val="333333"/>
              </a:solidFill>
              <a:latin typeface="ＭＳ 明朝" panose="02020609040205080304" pitchFamily="17" charset="-128"/>
              <a:ea typeface="游明朝" panose="02020400000000000000" pitchFamily="18" charset="-128"/>
              <a:cs typeface="Arial" panose="020B0604020202020204" pitchFamily="34" charset="0"/>
            </a:endParaRPr>
          </a:p>
          <a:p>
            <a:pPr>
              <a:lnSpc>
                <a:spcPts val="4400"/>
              </a:lnSpc>
            </a:pPr>
            <a:r>
              <a:rPr lang="ko-KR" altLang="en-US"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등을 관망 할 수 있는 전망이 그 아름다움을 </a:t>
            </a:r>
            <a:endParaRPr lang="en-US" altLang="ko-KR"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endParaRPr>
          </a:p>
          <a:p>
            <a:pPr>
              <a:lnSpc>
                <a:spcPts val="4400"/>
              </a:lnSpc>
            </a:pPr>
            <a:r>
              <a:rPr lang="ko-KR" altLang="en-US"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더해준다</a:t>
            </a:r>
            <a:r>
              <a:rPr lang="en-US" altLang="ko-KR"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a:t>
            </a:r>
            <a:endParaRPr kumimoji="1" lang="ja-JP" altLang="en-US" sz="4000" dirty="0"/>
          </a:p>
        </p:txBody>
      </p:sp>
    </p:spTree>
    <p:extLst>
      <p:ext uri="{BB962C8B-B14F-4D97-AF65-F5344CB8AC3E}">
        <p14:creationId xmlns:p14="http://schemas.microsoft.com/office/powerpoint/2010/main" val="409595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72BB54E-4592-4513-BB28-B0F3B9CBEEEF}"/>
              </a:ext>
            </a:extLst>
          </p:cNvPr>
          <p:cNvSpPr txBox="1">
            <a:spLocks/>
          </p:cNvSpPr>
          <p:nvPr/>
        </p:nvSpPr>
        <p:spPr>
          <a:xfrm>
            <a:off x="366712" y="263525"/>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⑤</a:t>
            </a:r>
          </a:p>
        </p:txBody>
      </p:sp>
      <p:grpSp>
        <p:nvGrpSpPr>
          <p:cNvPr id="6" name="グループ化 5">
            <a:extLst>
              <a:ext uri="{FF2B5EF4-FFF2-40B4-BE49-F238E27FC236}">
                <a16:creationId xmlns:a16="http://schemas.microsoft.com/office/drawing/2014/main" id="{C6C375BE-EAD4-4155-9CB1-4F97D1911112}"/>
              </a:ext>
            </a:extLst>
          </p:cNvPr>
          <p:cNvGrpSpPr/>
          <p:nvPr/>
        </p:nvGrpSpPr>
        <p:grpSpPr>
          <a:xfrm>
            <a:off x="1595437" y="223541"/>
            <a:ext cx="3927027" cy="1097697"/>
            <a:chOff x="1371603" y="15044"/>
            <a:chExt cx="5529386" cy="1398299"/>
          </a:xfrm>
        </p:grpSpPr>
        <p:pic>
          <p:nvPicPr>
            <p:cNvPr id="7" name="グラフィックス 6">
              <a:extLst>
                <a:ext uri="{FF2B5EF4-FFF2-40B4-BE49-F238E27FC236}">
                  <a16:creationId xmlns:a16="http://schemas.microsoft.com/office/drawing/2014/main" id="{D22094A4-F5E5-4C94-B5D0-938F938A15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603" y="15044"/>
              <a:ext cx="4725757" cy="1398299"/>
            </a:xfrm>
            <a:prstGeom prst="rect">
              <a:avLst/>
            </a:prstGeom>
          </p:spPr>
        </p:pic>
        <p:sp>
          <p:nvSpPr>
            <p:cNvPr id="8" name="コンテンツ プレースホルダー 2">
              <a:extLst>
                <a:ext uri="{FF2B5EF4-FFF2-40B4-BE49-F238E27FC236}">
                  <a16:creationId xmlns:a16="http://schemas.microsoft.com/office/drawing/2014/main" id="{2B9310AB-02BB-482D-954B-EAC407C35826}"/>
                </a:ext>
              </a:extLst>
            </p:cNvPr>
            <p:cNvSpPr txBox="1">
              <a:spLocks/>
            </p:cNvSpPr>
            <p:nvPr/>
          </p:nvSpPr>
          <p:spPr>
            <a:xfrm>
              <a:off x="1989759" y="117489"/>
              <a:ext cx="4911230" cy="883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6500"/>
                </a:lnSpc>
                <a:buFont typeface="Arial" panose="020B0604020202020204" pitchFamily="34" charset="0"/>
                <a:buNone/>
              </a:pPr>
              <a:r>
                <a:rPr lang="ko-KR" altLang="en-US" sz="4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외도 </a:t>
              </a:r>
              <a:r>
                <a:rPr lang="ja-JP"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外</a:t>
              </a:r>
              <a:r>
                <a:rPr lang="ko-KR"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rPr>
                <a:t>島</a:t>
              </a:r>
              <a:endParaRPr lang="ja-JP" altLang="en-US" sz="4000" dirty="0">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
        <p:nvSpPr>
          <p:cNvPr id="2" name="テキスト ボックス 1">
            <a:extLst>
              <a:ext uri="{FF2B5EF4-FFF2-40B4-BE49-F238E27FC236}">
                <a16:creationId xmlns:a16="http://schemas.microsoft.com/office/drawing/2014/main" id="{DF3DFA5C-4382-448A-B6C7-65B89083A23B}"/>
              </a:ext>
            </a:extLst>
          </p:cNvPr>
          <p:cNvSpPr txBox="1"/>
          <p:nvPr/>
        </p:nvSpPr>
        <p:spPr>
          <a:xfrm>
            <a:off x="94778" y="1401660"/>
            <a:ext cx="12062918" cy="3477875"/>
          </a:xfrm>
          <a:prstGeom prst="rect">
            <a:avLst/>
          </a:prstGeom>
          <a:noFill/>
        </p:spPr>
        <p:txBody>
          <a:bodyPr wrap="none" rtlCol="0">
            <a:spAutoFit/>
          </a:bodyPr>
          <a:lstStyle/>
          <a:p>
            <a:pPr>
              <a:lnSpc>
                <a:spcPts val="4400"/>
              </a:lnSpc>
            </a:pP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巨済島と</a:t>
            </a:r>
            <a:r>
              <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4km</a:t>
            </a: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程度離れている外島は、島という地理的</a:t>
            </a:r>
            <a:endPar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endParaRPr>
          </a:p>
          <a:p>
            <a:pPr>
              <a:lnSpc>
                <a:spcPts val="4400"/>
              </a:lnSpc>
            </a:pP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条件にもかかわらず、水が豊富で気候が温暖で、</a:t>
            </a:r>
            <a:endPar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endParaRPr>
          </a:p>
          <a:p>
            <a:pPr>
              <a:lnSpc>
                <a:spcPts val="4400"/>
              </a:lnSpc>
            </a:pP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降雨量が多くて色々な暖帯および熱帯性植物が育ち</a:t>
            </a:r>
            <a:endPar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endParaRPr>
          </a:p>
          <a:p>
            <a:pPr>
              <a:lnSpc>
                <a:spcPts val="4400"/>
              </a:lnSpc>
            </a:pP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やすくて、青くてきれいな海に囲まれているばかり</a:t>
            </a:r>
            <a:endPar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endParaRPr>
          </a:p>
          <a:p>
            <a:pPr>
              <a:lnSpc>
                <a:spcPts val="4400"/>
              </a:lnSpc>
            </a:pP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か、巨済島、</a:t>
            </a:r>
            <a:r>
              <a:rPr lang="ja-JP" altLang="en-US" sz="4000" kern="100" spc="-55" dirty="0">
                <a:solidFill>
                  <a:srgbClr val="FF0000"/>
                </a:solidFill>
                <a:effectLst/>
                <a:latin typeface="ＭＳ 明朝" panose="02020609040205080304" pitchFamily="17" charset="-128"/>
                <a:ea typeface="ＭＳ 明朝" panose="02020609040205080304" pitchFamily="17" charset="-128"/>
                <a:cs typeface="Arial" panose="020B0604020202020204" pitchFamily="34" charset="0"/>
              </a:rPr>
              <a:t>海金剛</a:t>
            </a: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、紅島、対馬などを眺望できる</a:t>
            </a:r>
            <a:endPar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endParaRPr>
          </a:p>
          <a:p>
            <a:pPr>
              <a:lnSpc>
                <a:spcPts val="4400"/>
              </a:lnSpc>
            </a:pP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展望がその美しさを加味している。</a:t>
            </a:r>
          </a:p>
        </p:txBody>
      </p:sp>
    </p:spTree>
    <p:extLst>
      <p:ext uri="{BB962C8B-B14F-4D97-AF65-F5344CB8AC3E}">
        <p14:creationId xmlns:p14="http://schemas.microsoft.com/office/powerpoint/2010/main" val="3049017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72BB54E-4592-4513-BB28-B0F3B9CBEEEF}"/>
              </a:ext>
            </a:extLst>
          </p:cNvPr>
          <p:cNvSpPr txBox="1">
            <a:spLocks/>
          </p:cNvSpPr>
          <p:nvPr/>
        </p:nvSpPr>
        <p:spPr>
          <a:xfrm>
            <a:off x="366712" y="263525"/>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⑤</a:t>
            </a:r>
          </a:p>
        </p:txBody>
      </p:sp>
      <p:grpSp>
        <p:nvGrpSpPr>
          <p:cNvPr id="6" name="グループ化 5">
            <a:extLst>
              <a:ext uri="{FF2B5EF4-FFF2-40B4-BE49-F238E27FC236}">
                <a16:creationId xmlns:a16="http://schemas.microsoft.com/office/drawing/2014/main" id="{C6C375BE-EAD4-4155-9CB1-4F97D1911112}"/>
              </a:ext>
            </a:extLst>
          </p:cNvPr>
          <p:cNvGrpSpPr/>
          <p:nvPr/>
        </p:nvGrpSpPr>
        <p:grpSpPr>
          <a:xfrm>
            <a:off x="1595437" y="223541"/>
            <a:ext cx="3927027" cy="1097697"/>
            <a:chOff x="1371603" y="15044"/>
            <a:chExt cx="5529386" cy="1398299"/>
          </a:xfrm>
        </p:grpSpPr>
        <p:pic>
          <p:nvPicPr>
            <p:cNvPr id="7" name="グラフィックス 6">
              <a:extLst>
                <a:ext uri="{FF2B5EF4-FFF2-40B4-BE49-F238E27FC236}">
                  <a16:creationId xmlns:a16="http://schemas.microsoft.com/office/drawing/2014/main" id="{D22094A4-F5E5-4C94-B5D0-938F938A15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603" y="15044"/>
              <a:ext cx="4725757" cy="1398299"/>
            </a:xfrm>
            <a:prstGeom prst="rect">
              <a:avLst/>
            </a:prstGeom>
          </p:spPr>
        </p:pic>
        <p:sp>
          <p:nvSpPr>
            <p:cNvPr id="8" name="コンテンツ プレースホルダー 2">
              <a:extLst>
                <a:ext uri="{FF2B5EF4-FFF2-40B4-BE49-F238E27FC236}">
                  <a16:creationId xmlns:a16="http://schemas.microsoft.com/office/drawing/2014/main" id="{2B9310AB-02BB-482D-954B-EAC407C35826}"/>
                </a:ext>
              </a:extLst>
            </p:cNvPr>
            <p:cNvSpPr txBox="1">
              <a:spLocks/>
            </p:cNvSpPr>
            <p:nvPr/>
          </p:nvSpPr>
          <p:spPr>
            <a:xfrm>
              <a:off x="1989759" y="117489"/>
              <a:ext cx="4911230" cy="883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6500"/>
                </a:lnSpc>
                <a:buFont typeface="Arial" panose="020B0604020202020204" pitchFamily="34" charset="0"/>
                <a:buNone/>
              </a:pPr>
              <a:r>
                <a:rPr lang="ko-KR" altLang="en-US" sz="4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외도 </a:t>
              </a:r>
              <a:r>
                <a:rPr lang="ja-JP"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外</a:t>
              </a:r>
              <a:r>
                <a:rPr lang="ko-KR"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rPr>
                <a:t>島</a:t>
              </a:r>
              <a:endParaRPr lang="ja-JP" altLang="en-US" sz="4000" dirty="0">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
        <p:nvSpPr>
          <p:cNvPr id="2" name="テキスト ボックス 1">
            <a:extLst>
              <a:ext uri="{FF2B5EF4-FFF2-40B4-BE49-F238E27FC236}">
                <a16:creationId xmlns:a16="http://schemas.microsoft.com/office/drawing/2014/main" id="{DF3DFA5C-4382-448A-B6C7-65B89083A23B}"/>
              </a:ext>
            </a:extLst>
          </p:cNvPr>
          <p:cNvSpPr txBox="1"/>
          <p:nvPr/>
        </p:nvSpPr>
        <p:spPr>
          <a:xfrm>
            <a:off x="94778" y="1401660"/>
            <a:ext cx="12196609" cy="4042132"/>
          </a:xfrm>
          <a:prstGeom prst="rect">
            <a:avLst/>
          </a:prstGeom>
          <a:noFill/>
        </p:spPr>
        <p:txBody>
          <a:bodyPr wrap="none" rtlCol="0">
            <a:spAutoFit/>
          </a:bodyPr>
          <a:lstStyle/>
          <a:p>
            <a:pPr>
              <a:lnSpc>
                <a:spcPts val="4400"/>
              </a:lnSpc>
            </a:pPr>
            <a:r>
              <a:rPr lang="en-US" altLang="ja-JP"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2002.3.18</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일</a:t>
            </a:r>
            <a:r>
              <a:rPr lang="en-US" altLang="ja-JP"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 KBS</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드라마</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ＭＳ 明朝" panose="02020609040205080304" pitchFamily="17" charset="-128"/>
              </a:rPr>
              <a:t>〈</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겨울연가</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ＭＳ 明朝" panose="02020609040205080304" pitchFamily="17" charset="-128"/>
              </a:rPr>
              <a:t>〉</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마지막회</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endParaRPr lang="en-US" altLang="ko-KR"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endParaRPr>
          </a:p>
          <a:p>
            <a:pPr>
              <a:lnSpc>
                <a:spcPts val="4400"/>
              </a:lnSpc>
            </a:pP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촬영지로</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알려진</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지중해의</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어느</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한</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해변을</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옮겨</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놓은</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endParaRPr lang="en-US" altLang="ko-KR"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endParaRPr>
          </a:p>
          <a:p>
            <a:pPr>
              <a:lnSpc>
                <a:spcPts val="4400"/>
              </a:lnSpc>
            </a:pP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듯한</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이국적인</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모습의</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건물과</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조경으로</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가꾸어져</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있는</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endParaRPr lang="en-US" altLang="ko-KR"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endParaRPr>
          </a:p>
          <a:p>
            <a:pPr>
              <a:lnSpc>
                <a:spcPts val="4400"/>
              </a:lnSpc>
            </a:pP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외도</a:t>
            </a:r>
            <a:r>
              <a:rPr lang="ko-KR" altLang="ja-JP" sz="4000" kern="100" spc="-55" dirty="0">
                <a:solidFill>
                  <a:srgbClr val="FF0000"/>
                </a:solidFill>
                <a:effectLst/>
                <a:latin typeface="游明朝" panose="02020400000000000000" pitchFamily="18" charset="-128"/>
                <a:ea typeface="Batang" panose="02030600000101010101" pitchFamily="18" charset="-127"/>
                <a:cs typeface="Batang" panose="02030600000101010101" pitchFamily="18" charset="-127"/>
              </a:rPr>
              <a:t>보타니아</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는</a:t>
            </a:r>
            <a:r>
              <a:rPr lang="en-US" altLang="ja-JP"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 1969</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년부터</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소유자</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이창호</a:t>
            </a:r>
            <a:r>
              <a:rPr lang="en-US" altLang="ja-JP"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최호숙</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endParaRPr lang="en-US" altLang="ko-KR"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endParaRPr>
          </a:p>
          <a:p>
            <a:pPr>
              <a:lnSpc>
                <a:spcPts val="4400"/>
              </a:lnSpc>
            </a:pP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부부가</a:t>
            </a:r>
            <a:r>
              <a:rPr lang="en-US" altLang="ja-JP"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 30</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여년간</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가꾸어온</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희귀</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아열대</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식물</a:t>
            </a:r>
            <a:r>
              <a:rPr lang="en-US" altLang="ja-JP"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 </a:t>
            </a:r>
          </a:p>
          <a:p>
            <a:pPr>
              <a:lnSpc>
                <a:spcPts val="4400"/>
              </a:lnSpc>
            </a:pPr>
            <a:r>
              <a:rPr lang="en-US" altLang="ja-JP"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740</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여종과</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리스하우스</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등</a:t>
            </a:r>
            <a:r>
              <a:rPr lang="en-US" altLang="ja-JP"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 7</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동의</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편의시설이</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있으며</a:t>
            </a:r>
            <a:r>
              <a:rPr lang="en-US" altLang="ja-JP"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 </a:t>
            </a:r>
          </a:p>
          <a:p>
            <a:pPr>
              <a:lnSpc>
                <a:spcPts val="4400"/>
              </a:lnSpc>
            </a:pPr>
            <a:r>
              <a:rPr lang="en-US" altLang="ja-JP"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1</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년</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내내</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꽃이</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지지</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않는</a:t>
            </a:r>
            <a:r>
              <a:rPr lang="ko-KR" altLang="ja-JP" sz="4000" kern="100" spc="-55"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100" spc="-55"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곳이다</a:t>
            </a:r>
            <a:r>
              <a:rPr lang="en-US" altLang="ja-JP" sz="4000" kern="100" spc="-55"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a:t>
            </a:r>
            <a:endParaRPr kumimoji="1" lang="ja-JP" altLang="en-US" sz="4000" dirty="0"/>
          </a:p>
        </p:txBody>
      </p:sp>
      <p:sp>
        <p:nvSpPr>
          <p:cNvPr id="3" name="テキスト ボックス 2">
            <a:extLst>
              <a:ext uri="{FF2B5EF4-FFF2-40B4-BE49-F238E27FC236}">
                <a16:creationId xmlns:a16="http://schemas.microsoft.com/office/drawing/2014/main" id="{25F46018-382D-4A5F-A138-17FAFDCF3E93}"/>
              </a:ext>
            </a:extLst>
          </p:cNvPr>
          <p:cNvSpPr txBox="1"/>
          <p:nvPr/>
        </p:nvSpPr>
        <p:spPr>
          <a:xfrm>
            <a:off x="366712" y="5187909"/>
            <a:ext cx="9187130" cy="1200329"/>
          </a:xfrm>
          <a:prstGeom prst="rect">
            <a:avLst/>
          </a:prstGeom>
          <a:noFill/>
        </p:spPr>
        <p:txBody>
          <a:bodyPr wrap="none" rtlCol="0">
            <a:spAutoFit/>
          </a:bodyPr>
          <a:lstStyle/>
          <a:p>
            <a:r>
              <a:rPr lang="ko-KR" altLang="ja-JP" sz="3600" b="1" i="1" dirty="0">
                <a:solidFill>
                  <a:srgbClr val="00B0F0"/>
                </a:solidFill>
                <a:effectLst>
                  <a:outerShdw blurRad="38100" dist="38100" dir="2700000" algn="tl">
                    <a:srgbClr val="000000">
                      <a:alpha val="43137"/>
                    </a:srgbClr>
                  </a:outerShdw>
                </a:effectLst>
                <a:ea typeface="ＭＳ 明朝" panose="02020609040205080304" pitchFamily="17" charset="-128"/>
                <a:cs typeface="Arial" panose="020B0604020202020204" pitchFamily="34" charset="0"/>
              </a:rPr>
              <a:t>ボタニア</a:t>
            </a:r>
            <a:r>
              <a:rPr lang="en-US" altLang="ja-JP" sz="3600" b="1" i="1" dirty="0">
                <a:solidFill>
                  <a:srgbClr val="00B0F0"/>
                </a:solidFill>
                <a:effectLst>
                  <a:outerShdw blurRad="38100" dist="38100" dir="2700000" algn="tl">
                    <a:srgbClr val="000000">
                      <a:alpha val="43137"/>
                    </a:srgbClr>
                  </a:outerShdw>
                </a:effectLst>
                <a:latin typeface="ＭＳ 明朝" panose="02020609040205080304" pitchFamily="17" charset="-128"/>
                <a:cs typeface="Arial" panose="020B0604020202020204" pitchFamily="34" charset="0"/>
              </a:rPr>
              <a:t>(</a:t>
            </a:r>
            <a:r>
              <a:rPr lang="en-US" altLang="ja-JP" sz="3600" b="1" i="1" dirty="0" err="1">
                <a:solidFill>
                  <a:srgbClr val="00B0F0"/>
                </a:solidFill>
                <a:effectLst>
                  <a:outerShdw blurRad="38100" dist="38100" dir="2700000" algn="tl">
                    <a:srgbClr val="000000">
                      <a:alpha val="43137"/>
                    </a:srgbClr>
                  </a:outerShdw>
                </a:effectLst>
                <a:latin typeface="ＭＳ 明朝" panose="02020609040205080304" pitchFamily="17" charset="-128"/>
                <a:cs typeface="Arial" panose="020B0604020202020204" pitchFamily="34" charset="0"/>
              </a:rPr>
              <a:t>botania</a:t>
            </a:r>
            <a:r>
              <a:rPr lang="en-US" altLang="ja-JP" sz="3600" b="1" i="1" dirty="0">
                <a:solidFill>
                  <a:srgbClr val="00B0F0"/>
                </a:solidFill>
                <a:effectLst>
                  <a:outerShdw blurRad="38100" dist="38100" dir="2700000" algn="tl">
                    <a:srgbClr val="000000">
                      <a:alpha val="43137"/>
                    </a:srgbClr>
                  </a:outerShdw>
                </a:effectLst>
                <a:latin typeface="ＭＳ 明朝" panose="02020609040205080304" pitchFamily="17" charset="-128"/>
                <a:cs typeface="Arial" panose="020B0604020202020204" pitchFamily="34" charset="0"/>
              </a:rPr>
              <a:t>)</a:t>
            </a:r>
            <a:endParaRPr lang="en-US" altLang="ja-JP" sz="3600" b="1" i="1" dirty="0">
              <a:solidFill>
                <a:srgbClr val="00B0F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cs typeface="Arial" panose="020B0604020202020204" pitchFamily="34" charset="0"/>
            </a:endParaRPr>
          </a:p>
          <a:p>
            <a:r>
              <a:rPr lang="en-US" altLang="ja-JP" sz="3600" i="1" dirty="0">
                <a:solidFill>
                  <a:srgbClr val="0070C0"/>
                </a:solidFill>
                <a:effectLst/>
                <a:latin typeface="ＭＳ 明朝" panose="02020609040205080304" pitchFamily="17" charset="-128"/>
                <a:cs typeface="Arial" panose="020B0604020202020204" pitchFamily="34" charset="0"/>
              </a:rPr>
              <a:t>'botanic'(</a:t>
            </a:r>
            <a:r>
              <a:rPr lang="ko-KR" altLang="ja-JP" sz="3600" i="1" dirty="0">
                <a:solidFill>
                  <a:srgbClr val="0070C0"/>
                </a:solidFill>
                <a:effectLst/>
                <a:ea typeface="ＭＳ 明朝" panose="02020609040205080304" pitchFamily="17" charset="-128"/>
                <a:cs typeface="Arial" panose="020B0604020202020204" pitchFamily="34" charset="0"/>
              </a:rPr>
              <a:t>植物</a:t>
            </a:r>
            <a:r>
              <a:rPr lang="en-US" altLang="ja-JP" sz="3600" i="1" dirty="0">
                <a:solidFill>
                  <a:srgbClr val="0070C0"/>
                </a:solidFill>
                <a:effectLst/>
                <a:latin typeface="ＭＳ 明朝" panose="02020609040205080304" pitchFamily="17" charset="-128"/>
                <a:cs typeface="Arial" panose="020B0604020202020204" pitchFamily="34" charset="0"/>
              </a:rPr>
              <a:t>)</a:t>
            </a:r>
            <a:r>
              <a:rPr lang="ko-KR" altLang="ja-JP" sz="3600" i="1" dirty="0">
                <a:solidFill>
                  <a:srgbClr val="0070C0"/>
                </a:solidFill>
                <a:effectLst/>
                <a:ea typeface="ＭＳ 明朝" panose="02020609040205080304" pitchFamily="17" charset="-128"/>
                <a:cs typeface="Arial" panose="020B0604020202020204" pitchFamily="34" charset="0"/>
              </a:rPr>
              <a:t>と</a:t>
            </a:r>
            <a:r>
              <a:rPr lang="en-US" altLang="ja-JP" sz="3600" i="1" dirty="0">
                <a:solidFill>
                  <a:srgbClr val="0070C0"/>
                </a:solidFill>
                <a:effectLst/>
                <a:latin typeface="ＭＳ 明朝" panose="02020609040205080304" pitchFamily="17" charset="-128"/>
                <a:cs typeface="Arial" panose="020B0604020202020204" pitchFamily="34" charset="0"/>
              </a:rPr>
              <a:t>'utopia'(</a:t>
            </a:r>
            <a:r>
              <a:rPr lang="ko-KR" altLang="ja-JP" sz="3600" i="1" dirty="0">
                <a:solidFill>
                  <a:srgbClr val="0070C0"/>
                </a:solidFill>
                <a:effectLst/>
                <a:ea typeface="ＭＳ 明朝" panose="02020609040205080304" pitchFamily="17" charset="-128"/>
                <a:cs typeface="Arial" panose="020B0604020202020204" pitchFamily="34" charset="0"/>
              </a:rPr>
              <a:t>天国</a:t>
            </a:r>
            <a:r>
              <a:rPr lang="en-US" altLang="ja-JP" sz="3600" i="1" dirty="0">
                <a:solidFill>
                  <a:srgbClr val="0070C0"/>
                </a:solidFill>
                <a:effectLst/>
                <a:latin typeface="ＭＳ 明朝" panose="02020609040205080304" pitchFamily="17" charset="-128"/>
                <a:cs typeface="Arial" panose="020B0604020202020204" pitchFamily="34" charset="0"/>
              </a:rPr>
              <a:t>)</a:t>
            </a:r>
            <a:r>
              <a:rPr lang="ko-KR" altLang="ja-JP" sz="3600" i="1" dirty="0">
                <a:solidFill>
                  <a:srgbClr val="0070C0"/>
                </a:solidFill>
                <a:effectLst/>
                <a:ea typeface="ＭＳ 明朝" panose="02020609040205080304" pitchFamily="17" charset="-128"/>
                <a:cs typeface="Arial" panose="020B0604020202020204" pitchFamily="34" charset="0"/>
              </a:rPr>
              <a:t>の合成語</a:t>
            </a:r>
            <a:endParaRPr kumimoji="1" lang="ja-JP" altLang="en-US" sz="3600" dirty="0">
              <a:solidFill>
                <a:srgbClr val="0070C0"/>
              </a:solidFill>
            </a:endParaRPr>
          </a:p>
        </p:txBody>
      </p:sp>
    </p:spTree>
    <p:extLst>
      <p:ext uri="{BB962C8B-B14F-4D97-AF65-F5344CB8AC3E}">
        <p14:creationId xmlns:p14="http://schemas.microsoft.com/office/powerpoint/2010/main" val="2064432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72BB54E-4592-4513-BB28-B0F3B9CBEEEF}"/>
              </a:ext>
            </a:extLst>
          </p:cNvPr>
          <p:cNvSpPr txBox="1">
            <a:spLocks/>
          </p:cNvSpPr>
          <p:nvPr/>
        </p:nvSpPr>
        <p:spPr>
          <a:xfrm>
            <a:off x="366712" y="263525"/>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⑤</a:t>
            </a:r>
          </a:p>
        </p:txBody>
      </p:sp>
      <p:grpSp>
        <p:nvGrpSpPr>
          <p:cNvPr id="6" name="グループ化 5">
            <a:extLst>
              <a:ext uri="{FF2B5EF4-FFF2-40B4-BE49-F238E27FC236}">
                <a16:creationId xmlns:a16="http://schemas.microsoft.com/office/drawing/2014/main" id="{C6C375BE-EAD4-4155-9CB1-4F97D1911112}"/>
              </a:ext>
            </a:extLst>
          </p:cNvPr>
          <p:cNvGrpSpPr/>
          <p:nvPr/>
        </p:nvGrpSpPr>
        <p:grpSpPr>
          <a:xfrm>
            <a:off x="1595437" y="223541"/>
            <a:ext cx="3927027" cy="1097697"/>
            <a:chOff x="1371603" y="15044"/>
            <a:chExt cx="5529386" cy="1398299"/>
          </a:xfrm>
        </p:grpSpPr>
        <p:pic>
          <p:nvPicPr>
            <p:cNvPr id="7" name="グラフィックス 6">
              <a:extLst>
                <a:ext uri="{FF2B5EF4-FFF2-40B4-BE49-F238E27FC236}">
                  <a16:creationId xmlns:a16="http://schemas.microsoft.com/office/drawing/2014/main" id="{D22094A4-F5E5-4C94-B5D0-938F938A15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603" y="15044"/>
              <a:ext cx="4725757" cy="1398299"/>
            </a:xfrm>
            <a:prstGeom prst="rect">
              <a:avLst/>
            </a:prstGeom>
          </p:spPr>
        </p:pic>
        <p:sp>
          <p:nvSpPr>
            <p:cNvPr id="8" name="コンテンツ プレースホルダー 2">
              <a:extLst>
                <a:ext uri="{FF2B5EF4-FFF2-40B4-BE49-F238E27FC236}">
                  <a16:creationId xmlns:a16="http://schemas.microsoft.com/office/drawing/2014/main" id="{2B9310AB-02BB-482D-954B-EAC407C35826}"/>
                </a:ext>
              </a:extLst>
            </p:cNvPr>
            <p:cNvSpPr txBox="1">
              <a:spLocks/>
            </p:cNvSpPr>
            <p:nvPr/>
          </p:nvSpPr>
          <p:spPr>
            <a:xfrm>
              <a:off x="1989759" y="117489"/>
              <a:ext cx="4911230" cy="883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6500"/>
                </a:lnSpc>
                <a:buFont typeface="Arial" panose="020B0604020202020204" pitchFamily="34" charset="0"/>
                <a:buNone/>
              </a:pPr>
              <a:r>
                <a:rPr lang="ko-KR" altLang="en-US" sz="4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외도 </a:t>
              </a:r>
              <a:r>
                <a:rPr lang="ja-JP"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外</a:t>
              </a:r>
              <a:r>
                <a:rPr lang="ko-KR"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rPr>
                <a:t>島</a:t>
              </a:r>
              <a:endParaRPr lang="ja-JP" altLang="en-US" sz="4000" dirty="0">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
        <p:nvSpPr>
          <p:cNvPr id="2" name="テキスト ボックス 1">
            <a:extLst>
              <a:ext uri="{FF2B5EF4-FFF2-40B4-BE49-F238E27FC236}">
                <a16:creationId xmlns:a16="http://schemas.microsoft.com/office/drawing/2014/main" id="{DF3DFA5C-4382-448A-B6C7-65B89083A23B}"/>
              </a:ext>
            </a:extLst>
          </p:cNvPr>
          <p:cNvSpPr txBox="1"/>
          <p:nvPr/>
        </p:nvSpPr>
        <p:spPr>
          <a:xfrm>
            <a:off x="94778" y="1401660"/>
            <a:ext cx="12062918" cy="4606389"/>
          </a:xfrm>
          <a:prstGeom prst="rect">
            <a:avLst/>
          </a:prstGeom>
          <a:noFill/>
        </p:spPr>
        <p:txBody>
          <a:bodyPr wrap="none" rtlCol="0">
            <a:spAutoFit/>
          </a:bodyPr>
          <a:lstStyle/>
          <a:p>
            <a:pPr>
              <a:lnSpc>
                <a:spcPts val="4400"/>
              </a:lnSpc>
            </a:pPr>
            <a:r>
              <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2002</a:t>
            </a: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年</a:t>
            </a:r>
            <a:r>
              <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3</a:t>
            </a: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月</a:t>
            </a:r>
            <a:r>
              <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18</a:t>
            </a: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日</a:t>
            </a:r>
            <a:r>
              <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KBS</a:t>
            </a: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ドラマ</a:t>
            </a:r>
            <a:r>
              <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&lt;</a:t>
            </a: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冬のソナタ</a:t>
            </a:r>
            <a:r>
              <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&gt;</a:t>
            </a: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の最終回</a:t>
            </a:r>
            <a:endPar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endParaRPr>
          </a:p>
          <a:p>
            <a:pPr>
              <a:lnSpc>
                <a:spcPts val="4400"/>
              </a:lnSpc>
            </a:pP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撮影地として知らされた地中海のどこかの海辺を</a:t>
            </a:r>
            <a:endPar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endParaRPr>
          </a:p>
          <a:p>
            <a:pPr>
              <a:lnSpc>
                <a:spcPts val="4400"/>
              </a:lnSpc>
            </a:pP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移したようなエキゾチックな姿の建物と照明で</a:t>
            </a:r>
            <a:endPar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endParaRPr>
          </a:p>
          <a:p>
            <a:pPr>
              <a:lnSpc>
                <a:spcPts val="4400"/>
              </a:lnSpc>
            </a:pP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飾られている外島ボタニアは、</a:t>
            </a:r>
            <a:r>
              <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1969</a:t>
            </a: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年から所有者</a:t>
            </a:r>
            <a:endPar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endParaRPr>
          </a:p>
          <a:p>
            <a:pPr>
              <a:lnSpc>
                <a:spcPts val="4400"/>
              </a:lnSpc>
            </a:pP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イ・チャンホ、チェ・ホスク夫妻が</a:t>
            </a:r>
            <a:r>
              <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30</a:t>
            </a: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余年間育てて</a:t>
            </a:r>
            <a:endPar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endParaRPr>
          </a:p>
          <a:p>
            <a:pPr>
              <a:lnSpc>
                <a:spcPts val="4400"/>
              </a:lnSpc>
            </a:pP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きた貴重な亜熱帯植物</a:t>
            </a:r>
            <a:r>
              <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740</a:t>
            </a: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種余りとリースハウスなど</a:t>
            </a:r>
            <a:endPar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endParaRPr>
          </a:p>
          <a:p>
            <a:pPr>
              <a:lnSpc>
                <a:spcPts val="4400"/>
              </a:lnSpc>
            </a:pPr>
            <a:r>
              <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7</a:t>
            </a: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棟の利便付帯施設があって、一年中花が見られる</a:t>
            </a:r>
            <a:endParaRPr lang="en-US" altLang="ja-JP"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endParaRPr>
          </a:p>
          <a:p>
            <a:pPr>
              <a:lnSpc>
                <a:spcPts val="4400"/>
              </a:lnSpc>
            </a:pP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所だ。</a:t>
            </a:r>
          </a:p>
        </p:txBody>
      </p:sp>
    </p:spTree>
    <p:extLst>
      <p:ext uri="{BB962C8B-B14F-4D97-AF65-F5344CB8AC3E}">
        <p14:creationId xmlns:p14="http://schemas.microsoft.com/office/powerpoint/2010/main" val="63036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3D861B2F-71A7-4BB4-A5D2-A4F91911E0F2}"/>
              </a:ext>
            </a:extLst>
          </p:cNvPr>
          <p:cNvGrpSpPr/>
          <p:nvPr/>
        </p:nvGrpSpPr>
        <p:grpSpPr>
          <a:xfrm>
            <a:off x="5009435" y="373572"/>
            <a:ext cx="2339102" cy="531633"/>
            <a:chOff x="628612" y="1185862"/>
            <a:chExt cx="2339102" cy="531633"/>
          </a:xfrm>
        </p:grpSpPr>
        <p:pic>
          <p:nvPicPr>
            <p:cNvPr id="5" name="グラフィックス 4">
              <a:extLst>
                <a:ext uri="{FF2B5EF4-FFF2-40B4-BE49-F238E27FC236}">
                  <a16:creationId xmlns:a16="http://schemas.microsoft.com/office/drawing/2014/main" id="{AA2F3FE2-F004-4A5D-8396-D104892E19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11" y="1185862"/>
              <a:ext cx="2296203" cy="531633"/>
            </a:xfrm>
            <a:prstGeom prst="rect">
              <a:avLst/>
            </a:prstGeom>
          </p:spPr>
        </p:pic>
        <p:sp>
          <p:nvSpPr>
            <p:cNvPr id="6" name="テキスト ボックス 5">
              <a:extLst>
                <a:ext uri="{FF2B5EF4-FFF2-40B4-BE49-F238E27FC236}">
                  <a16:creationId xmlns:a16="http://schemas.microsoft.com/office/drawing/2014/main" id="{0477D51D-0958-46BD-94B2-5B832C3F322D}"/>
                </a:ext>
              </a:extLst>
            </p:cNvPr>
            <p:cNvSpPr txBox="1"/>
            <p:nvPr/>
          </p:nvSpPr>
          <p:spPr>
            <a:xfrm>
              <a:off x="628612" y="1185862"/>
              <a:ext cx="2339102" cy="461665"/>
            </a:xfrm>
            <a:prstGeom prst="rect">
              <a:avLst/>
            </a:prstGeom>
            <a:noFill/>
          </p:spPr>
          <p:txBody>
            <a:bodyPr wrap="none" rtlCol="0">
              <a:spAutoFit/>
            </a:bodyPr>
            <a:lstStyle/>
            <a:p>
              <a:r>
                <a:rPr lang="ja-JP" altLang="en-US" sz="2400" dirty="0">
                  <a:solidFill>
                    <a:srgbClr val="0070C0"/>
                  </a:solidFill>
                  <a:latin typeface="HG丸ｺﾞｼｯｸM-PRO" panose="020F0600000000000000" pitchFamily="50" charset="-128"/>
                  <a:ea typeface="HG丸ｺﾞｼｯｸM-PRO" panose="020F0600000000000000" pitchFamily="50" charset="-128"/>
                </a:rPr>
                <a:t>とものすけ</a:t>
              </a:r>
              <a:r>
                <a:rPr kumimoji="1" lang="ja-JP" altLang="en-US" sz="2400" dirty="0">
                  <a:solidFill>
                    <a:srgbClr val="0070C0"/>
                  </a:solidFill>
                  <a:latin typeface="HG丸ｺﾞｼｯｸM-PRO" panose="020F0600000000000000" pitchFamily="50" charset="-128"/>
                  <a:ea typeface="HG丸ｺﾞｼｯｸM-PRO" panose="020F0600000000000000" pitchFamily="50" charset="-128"/>
                </a:rPr>
                <a:t>レポ</a:t>
              </a:r>
            </a:p>
          </p:txBody>
        </p:sp>
      </p:grpSp>
      <p:grpSp>
        <p:nvGrpSpPr>
          <p:cNvPr id="7" name="グループ化 6">
            <a:extLst>
              <a:ext uri="{FF2B5EF4-FFF2-40B4-BE49-F238E27FC236}">
                <a16:creationId xmlns:a16="http://schemas.microsoft.com/office/drawing/2014/main" id="{88217F8A-BB8F-4585-A898-7C6DC9698415}"/>
              </a:ext>
            </a:extLst>
          </p:cNvPr>
          <p:cNvGrpSpPr/>
          <p:nvPr/>
        </p:nvGrpSpPr>
        <p:grpSpPr>
          <a:xfrm>
            <a:off x="1306755" y="212083"/>
            <a:ext cx="3035011" cy="911868"/>
            <a:chOff x="1371603" y="15044"/>
            <a:chExt cx="5144271" cy="1398299"/>
          </a:xfrm>
        </p:grpSpPr>
        <p:pic>
          <p:nvPicPr>
            <p:cNvPr id="8" name="グラフィックス 7">
              <a:extLst>
                <a:ext uri="{FF2B5EF4-FFF2-40B4-BE49-F238E27FC236}">
                  <a16:creationId xmlns:a16="http://schemas.microsoft.com/office/drawing/2014/main" id="{BE876FEB-4760-49EE-93B7-52BBA3ED7D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1603" y="15044"/>
              <a:ext cx="4725757" cy="1398299"/>
            </a:xfrm>
            <a:prstGeom prst="rect">
              <a:avLst/>
            </a:prstGeom>
          </p:spPr>
        </p:pic>
        <p:sp>
          <p:nvSpPr>
            <p:cNvPr id="9" name="コンテンツ プレースホルダー 2">
              <a:extLst>
                <a:ext uri="{FF2B5EF4-FFF2-40B4-BE49-F238E27FC236}">
                  <a16:creationId xmlns:a16="http://schemas.microsoft.com/office/drawing/2014/main" id="{45D7EB6A-0A74-4544-B79B-C094B7F6F980}"/>
                </a:ext>
              </a:extLst>
            </p:cNvPr>
            <p:cNvSpPr txBox="1">
              <a:spLocks/>
            </p:cNvSpPr>
            <p:nvPr/>
          </p:nvSpPr>
          <p:spPr>
            <a:xfrm>
              <a:off x="1604644" y="15044"/>
              <a:ext cx="4911230" cy="8837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6500"/>
                </a:lnSpc>
                <a:buFont typeface="Arial" panose="020B0604020202020204" pitchFamily="34" charset="0"/>
                <a:buNone/>
              </a:pPr>
              <a:r>
                <a:rPr lang="ko-KR" altLang="en-US" sz="4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외도 </a:t>
              </a:r>
              <a:r>
                <a:rPr lang="ja-JP"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外</a:t>
              </a:r>
              <a:r>
                <a:rPr lang="ko-KR"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rPr>
                <a:t>島</a:t>
              </a:r>
              <a:endParaRPr lang="ja-JP" altLang="en-US" sz="4000" dirty="0">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
        <p:nvSpPr>
          <p:cNvPr id="10" name="タイトル 3">
            <a:extLst>
              <a:ext uri="{FF2B5EF4-FFF2-40B4-BE49-F238E27FC236}">
                <a16:creationId xmlns:a16="http://schemas.microsoft.com/office/drawing/2014/main" id="{F8194F2D-90E6-4091-9ED1-3F581FCBE743}"/>
              </a:ext>
            </a:extLst>
          </p:cNvPr>
          <p:cNvSpPr txBox="1">
            <a:spLocks/>
          </p:cNvSpPr>
          <p:nvPr/>
        </p:nvSpPr>
        <p:spPr>
          <a:xfrm>
            <a:off x="172620" y="133133"/>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⑤</a:t>
            </a:r>
          </a:p>
        </p:txBody>
      </p:sp>
      <p:pic>
        <p:nvPicPr>
          <p:cNvPr id="12" name="図 11">
            <a:extLst>
              <a:ext uri="{FF2B5EF4-FFF2-40B4-BE49-F238E27FC236}">
                <a16:creationId xmlns:a16="http://schemas.microsoft.com/office/drawing/2014/main" id="{BF092EFF-6F58-4201-BD4E-70CA5B36A6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7491" y="3282039"/>
            <a:ext cx="3642724" cy="2732042"/>
          </a:xfrm>
          <a:prstGeom prst="rect">
            <a:avLst/>
          </a:prstGeom>
        </p:spPr>
      </p:pic>
      <p:grpSp>
        <p:nvGrpSpPr>
          <p:cNvPr id="18" name="グループ化 17">
            <a:extLst>
              <a:ext uri="{FF2B5EF4-FFF2-40B4-BE49-F238E27FC236}">
                <a16:creationId xmlns:a16="http://schemas.microsoft.com/office/drawing/2014/main" id="{22734FA8-DA4C-4E42-B8DC-DDAE88632F46}"/>
              </a:ext>
            </a:extLst>
          </p:cNvPr>
          <p:cNvGrpSpPr/>
          <p:nvPr/>
        </p:nvGrpSpPr>
        <p:grpSpPr>
          <a:xfrm>
            <a:off x="8174626" y="37883"/>
            <a:ext cx="3756432" cy="2817322"/>
            <a:chOff x="8409430" y="210481"/>
            <a:chExt cx="3173117" cy="2379836"/>
          </a:xfrm>
        </p:grpSpPr>
        <p:pic>
          <p:nvPicPr>
            <p:cNvPr id="14" name="図 13">
              <a:extLst>
                <a:ext uri="{FF2B5EF4-FFF2-40B4-BE49-F238E27FC236}">
                  <a16:creationId xmlns:a16="http://schemas.microsoft.com/office/drawing/2014/main" id="{D7763622-F3E3-4E7E-9F95-C6C3659ABE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9430" y="210481"/>
              <a:ext cx="3173117" cy="2379836"/>
            </a:xfrm>
            <a:prstGeom prst="rect">
              <a:avLst/>
            </a:prstGeom>
          </p:spPr>
        </p:pic>
        <p:sp>
          <p:nvSpPr>
            <p:cNvPr id="15" name="楕円 14">
              <a:extLst>
                <a:ext uri="{FF2B5EF4-FFF2-40B4-BE49-F238E27FC236}">
                  <a16:creationId xmlns:a16="http://schemas.microsoft.com/office/drawing/2014/main" id="{F8CA4BEE-7CAC-4C4A-9A1B-36520BE6A90C}"/>
                </a:ext>
              </a:extLst>
            </p:cNvPr>
            <p:cNvSpPr/>
            <p:nvPr/>
          </p:nvSpPr>
          <p:spPr>
            <a:xfrm>
              <a:off x="10917854" y="1552574"/>
              <a:ext cx="664693" cy="657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テキスト ボックス 18">
            <a:extLst>
              <a:ext uri="{FF2B5EF4-FFF2-40B4-BE49-F238E27FC236}">
                <a16:creationId xmlns:a16="http://schemas.microsoft.com/office/drawing/2014/main" id="{62A62FA3-284C-43B0-94C2-17389AFA9F2B}"/>
              </a:ext>
            </a:extLst>
          </p:cNvPr>
          <p:cNvSpPr txBox="1"/>
          <p:nvPr/>
        </p:nvSpPr>
        <p:spPr>
          <a:xfrm>
            <a:off x="260942" y="1202901"/>
            <a:ext cx="7931007" cy="5509200"/>
          </a:xfrm>
          <a:prstGeom prst="rect">
            <a:avLst/>
          </a:prstGeom>
          <a:noFill/>
        </p:spPr>
        <p:txBody>
          <a:bodyPr wrap="square" rtlCol="0">
            <a:spAutoFit/>
          </a:bodyPr>
          <a:lstStyle/>
          <a:p>
            <a:pPr algn="l"/>
            <a:r>
              <a:rPr lang="en-US" altLang="ja-JP" sz="3200" b="0" i="0" dirty="0">
                <a:solidFill>
                  <a:srgbClr val="000000"/>
                </a:solidFill>
                <a:effectLst/>
                <a:latin typeface="Hiragino Kaku Gothic Pro"/>
              </a:rPr>
              <a:t>5</a:t>
            </a:r>
            <a:r>
              <a:rPr lang="ja-JP" altLang="en-US" sz="3200" b="0" i="0" dirty="0">
                <a:solidFill>
                  <a:srgbClr val="000000"/>
                </a:solidFill>
                <a:effectLst/>
                <a:latin typeface="Hiragino Kaku Gothic Pro"/>
              </a:rPr>
              <a:t>年程前に以前韓国語を習っていた教室の先生と一緒に、</a:t>
            </a:r>
            <a:r>
              <a:rPr lang="en-US" altLang="ja-JP" sz="3200" b="0" i="0" dirty="0">
                <a:solidFill>
                  <a:srgbClr val="000000"/>
                </a:solidFill>
                <a:effectLst/>
                <a:latin typeface="Hiragino Kaku Gothic Pro"/>
              </a:rPr>
              <a:t>9</a:t>
            </a:r>
            <a:r>
              <a:rPr lang="ja-JP" altLang="en-US" sz="3200" b="0" i="0" dirty="0">
                <a:solidFill>
                  <a:srgbClr val="000000"/>
                </a:solidFill>
                <a:effectLst/>
                <a:latin typeface="Hiragino Kaku Gothic Pro"/>
              </a:rPr>
              <a:t>人で釜山旅行に</a:t>
            </a:r>
            <a:r>
              <a:rPr lang="ja-JP" altLang="en-US" sz="3200" dirty="0">
                <a:solidFill>
                  <a:srgbClr val="000000"/>
                </a:solidFill>
                <a:latin typeface="Hiragino Kaku Gothic Pro"/>
              </a:rPr>
              <a:t>行きました</a:t>
            </a:r>
            <a:r>
              <a:rPr lang="ja-JP" altLang="en-US" sz="3200" b="0" i="0" dirty="0">
                <a:solidFill>
                  <a:srgbClr val="000000"/>
                </a:solidFill>
                <a:effectLst/>
                <a:latin typeface="Hiragino Kaku Gothic Pro"/>
              </a:rPr>
              <a:t>。</a:t>
            </a:r>
          </a:p>
          <a:p>
            <a:pPr algn="l"/>
            <a:r>
              <a:rPr lang="ja-JP" altLang="en-US" sz="3200" b="0" i="0" dirty="0">
                <a:solidFill>
                  <a:srgbClr val="000000"/>
                </a:solidFill>
                <a:effectLst/>
                <a:latin typeface="Hiragino Kaku Gothic Pro"/>
              </a:rPr>
              <a:t>外島へ行く船は波が高いと欠航になることが多く、微妙だったのですが、熱烈なヨン様ペンがいて、念願叶って無事渡る事が出来ました。船がものすごく揺れて船酔いする人もいましたが、私は韓国で船に乗る事は初めてだったし、説明をしてくれるアジョシとお客さんの掛け合いが面白かったので凄く楽しかったです。</a:t>
            </a:r>
            <a:endParaRPr kumimoji="1" lang="ja-JP" altLang="en-US" sz="3200" dirty="0"/>
          </a:p>
        </p:txBody>
      </p:sp>
    </p:spTree>
    <p:extLst>
      <p:ext uri="{BB962C8B-B14F-4D97-AF65-F5344CB8AC3E}">
        <p14:creationId xmlns:p14="http://schemas.microsoft.com/office/powerpoint/2010/main" val="2961973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DB37B7F-BA0A-4D9C-91C8-BF3D681CD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5906" y="500243"/>
            <a:ext cx="4197112" cy="3147832"/>
          </a:xfrm>
          <a:prstGeom prst="rect">
            <a:avLst/>
          </a:prstGeom>
        </p:spPr>
      </p:pic>
      <p:grpSp>
        <p:nvGrpSpPr>
          <p:cNvPr id="5" name="グループ化 4">
            <a:extLst>
              <a:ext uri="{FF2B5EF4-FFF2-40B4-BE49-F238E27FC236}">
                <a16:creationId xmlns:a16="http://schemas.microsoft.com/office/drawing/2014/main" id="{C4334841-ED50-4595-9FD9-EAF51BD1A1AB}"/>
              </a:ext>
            </a:extLst>
          </p:cNvPr>
          <p:cNvGrpSpPr/>
          <p:nvPr/>
        </p:nvGrpSpPr>
        <p:grpSpPr>
          <a:xfrm>
            <a:off x="5009435" y="373572"/>
            <a:ext cx="2339102" cy="531633"/>
            <a:chOff x="628612" y="1185862"/>
            <a:chExt cx="2339102" cy="531633"/>
          </a:xfrm>
        </p:grpSpPr>
        <p:pic>
          <p:nvPicPr>
            <p:cNvPr id="6" name="グラフィックス 5">
              <a:extLst>
                <a:ext uri="{FF2B5EF4-FFF2-40B4-BE49-F238E27FC236}">
                  <a16:creationId xmlns:a16="http://schemas.microsoft.com/office/drawing/2014/main" id="{64B81CEB-5A5B-4FD6-BE3D-20288C0D28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511" y="1185862"/>
              <a:ext cx="2296203" cy="531633"/>
            </a:xfrm>
            <a:prstGeom prst="rect">
              <a:avLst/>
            </a:prstGeom>
          </p:spPr>
        </p:pic>
        <p:sp>
          <p:nvSpPr>
            <p:cNvPr id="7" name="テキスト ボックス 6">
              <a:extLst>
                <a:ext uri="{FF2B5EF4-FFF2-40B4-BE49-F238E27FC236}">
                  <a16:creationId xmlns:a16="http://schemas.microsoft.com/office/drawing/2014/main" id="{83CDC406-FCD8-45E2-B4D7-73CAD2866E09}"/>
                </a:ext>
              </a:extLst>
            </p:cNvPr>
            <p:cNvSpPr txBox="1"/>
            <p:nvPr/>
          </p:nvSpPr>
          <p:spPr>
            <a:xfrm>
              <a:off x="628612" y="1185862"/>
              <a:ext cx="2339102" cy="461665"/>
            </a:xfrm>
            <a:prstGeom prst="rect">
              <a:avLst/>
            </a:prstGeom>
            <a:noFill/>
          </p:spPr>
          <p:txBody>
            <a:bodyPr wrap="none" rtlCol="0">
              <a:spAutoFit/>
            </a:bodyPr>
            <a:lstStyle/>
            <a:p>
              <a:r>
                <a:rPr lang="ja-JP" altLang="en-US" sz="2400" dirty="0">
                  <a:solidFill>
                    <a:srgbClr val="0070C0"/>
                  </a:solidFill>
                  <a:latin typeface="HG丸ｺﾞｼｯｸM-PRO" panose="020F0600000000000000" pitchFamily="50" charset="-128"/>
                  <a:ea typeface="HG丸ｺﾞｼｯｸM-PRO" panose="020F0600000000000000" pitchFamily="50" charset="-128"/>
                </a:rPr>
                <a:t>とものすけ</a:t>
              </a:r>
              <a:r>
                <a:rPr kumimoji="1" lang="ja-JP" altLang="en-US" sz="2400" dirty="0">
                  <a:solidFill>
                    <a:srgbClr val="0070C0"/>
                  </a:solidFill>
                  <a:latin typeface="HG丸ｺﾞｼｯｸM-PRO" panose="020F0600000000000000" pitchFamily="50" charset="-128"/>
                  <a:ea typeface="HG丸ｺﾞｼｯｸM-PRO" panose="020F0600000000000000" pitchFamily="50" charset="-128"/>
                </a:rPr>
                <a:t>レポ</a:t>
              </a:r>
            </a:p>
          </p:txBody>
        </p:sp>
      </p:grpSp>
      <p:grpSp>
        <p:nvGrpSpPr>
          <p:cNvPr id="8" name="グループ化 7">
            <a:extLst>
              <a:ext uri="{FF2B5EF4-FFF2-40B4-BE49-F238E27FC236}">
                <a16:creationId xmlns:a16="http://schemas.microsoft.com/office/drawing/2014/main" id="{3CA7E6ED-E114-4972-84EE-3E1B201DFA1D}"/>
              </a:ext>
            </a:extLst>
          </p:cNvPr>
          <p:cNvGrpSpPr/>
          <p:nvPr/>
        </p:nvGrpSpPr>
        <p:grpSpPr>
          <a:xfrm>
            <a:off x="1306755" y="212083"/>
            <a:ext cx="3035011" cy="911868"/>
            <a:chOff x="1371603" y="15044"/>
            <a:chExt cx="5144271" cy="1398299"/>
          </a:xfrm>
        </p:grpSpPr>
        <p:pic>
          <p:nvPicPr>
            <p:cNvPr id="9" name="グラフィックス 8">
              <a:extLst>
                <a:ext uri="{FF2B5EF4-FFF2-40B4-BE49-F238E27FC236}">
                  <a16:creationId xmlns:a16="http://schemas.microsoft.com/office/drawing/2014/main" id="{F9F4217C-FD1A-48AD-A359-B91FD86617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71603" y="15044"/>
              <a:ext cx="4725757" cy="1398299"/>
            </a:xfrm>
            <a:prstGeom prst="rect">
              <a:avLst/>
            </a:prstGeom>
          </p:spPr>
        </p:pic>
        <p:sp>
          <p:nvSpPr>
            <p:cNvPr id="10" name="コンテンツ プレースホルダー 2">
              <a:extLst>
                <a:ext uri="{FF2B5EF4-FFF2-40B4-BE49-F238E27FC236}">
                  <a16:creationId xmlns:a16="http://schemas.microsoft.com/office/drawing/2014/main" id="{BE57706E-D990-4DF6-96EE-D72945D424CB}"/>
                </a:ext>
              </a:extLst>
            </p:cNvPr>
            <p:cNvSpPr txBox="1">
              <a:spLocks/>
            </p:cNvSpPr>
            <p:nvPr/>
          </p:nvSpPr>
          <p:spPr>
            <a:xfrm>
              <a:off x="1604644" y="15044"/>
              <a:ext cx="4911230" cy="8837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6500"/>
                </a:lnSpc>
                <a:buFont typeface="Arial" panose="020B0604020202020204" pitchFamily="34" charset="0"/>
                <a:buNone/>
              </a:pPr>
              <a:r>
                <a:rPr lang="ko-KR" altLang="en-US" sz="4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외도 </a:t>
              </a:r>
              <a:r>
                <a:rPr lang="ja-JP"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外</a:t>
              </a:r>
              <a:r>
                <a:rPr lang="ko-KR"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rPr>
                <a:t>島</a:t>
              </a:r>
              <a:endParaRPr lang="ja-JP" altLang="en-US" sz="4000" dirty="0">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
        <p:nvSpPr>
          <p:cNvPr id="11" name="タイトル 3">
            <a:extLst>
              <a:ext uri="{FF2B5EF4-FFF2-40B4-BE49-F238E27FC236}">
                <a16:creationId xmlns:a16="http://schemas.microsoft.com/office/drawing/2014/main" id="{DD5AC5F3-4447-44A1-A8A6-ECCAADD787C3}"/>
              </a:ext>
            </a:extLst>
          </p:cNvPr>
          <p:cNvSpPr txBox="1">
            <a:spLocks/>
          </p:cNvSpPr>
          <p:nvPr/>
        </p:nvSpPr>
        <p:spPr>
          <a:xfrm>
            <a:off x="172620" y="133133"/>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⑤</a:t>
            </a:r>
          </a:p>
        </p:txBody>
      </p:sp>
      <p:pic>
        <p:nvPicPr>
          <p:cNvPr id="14" name="図 13">
            <a:extLst>
              <a:ext uri="{FF2B5EF4-FFF2-40B4-BE49-F238E27FC236}">
                <a16:creationId xmlns:a16="http://schemas.microsoft.com/office/drawing/2014/main" id="{5B9FC223-5353-405A-8A73-A8D8678868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3685" y="3270720"/>
            <a:ext cx="4503641" cy="3377730"/>
          </a:xfrm>
          <a:prstGeom prst="rect">
            <a:avLst/>
          </a:prstGeom>
        </p:spPr>
      </p:pic>
      <p:pic>
        <p:nvPicPr>
          <p:cNvPr id="16" name="図 15">
            <a:extLst>
              <a:ext uri="{FF2B5EF4-FFF2-40B4-BE49-F238E27FC236}">
                <a16:creationId xmlns:a16="http://schemas.microsoft.com/office/drawing/2014/main" id="{A0991A09-0B88-4DF2-A6C5-288EAACF4C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675" y="1202901"/>
            <a:ext cx="4503641" cy="3377730"/>
          </a:xfrm>
          <a:prstGeom prst="rect">
            <a:avLst/>
          </a:prstGeom>
        </p:spPr>
      </p:pic>
    </p:spTree>
    <p:extLst>
      <p:ext uri="{BB962C8B-B14F-4D97-AF65-F5344CB8AC3E}">
        <p14:creationId xmlns:p14="http://schemas.microsoft.com/office/powerpoint/2010/main" val="144481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344FB082-E56C-43ED-9EE8-0E507E1F1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7913" y="51911"/>
            <a:ext cx="7156174" cy="6858000"/>
          </a:xfrm>
          <a:prstGeom prst="rect">
            <a:avLst/>
          </a:prstGeom>
        </p:spPr>
      </p:pic>
      <p:sp>
        <p:nvSpPr>
          <p:cNvPr id="4" name="楕円 3">
            <a:extLst>
              <a:ext uri="{FF2B5EF4-FFF2-40B4-BE49-F238E27FC236}">
                <a16:creationId xmlns:a16="http://schemas.microsoft.com/office/drawing/2014/main" id="{14E9EB3E-B156-49B7-99AF-D0C3056BB1C4}"/>
              </a:ext>
            </a:extLst>
          </p:cNvPr>
          <p:cNvSpPr/>
          <p:nvPr/>
        </p:nvSpPr>
        <p:spPr>
          <a:xfrm>
            <a:off x="6555319" y="5024913"/>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C506416E-2DEE-4ACE-A414-58B8EA06493A}"/>
              </a:ext>
            </a:extLst>
          </p:cNvPr>
          <p:cNvGrpSpPr/>
          <p:nvPr/>
        </p:nvGrpSpPr>
        <p:grpSpPr>
          <a:xfrm>
            <a:off x="245427" y="775675"/>
            <a:ext cx="2519045" cy="775629"/>
            <a:chOff x="0" y="0"/>
            <a:chExt cx="2519045" cy="775717"/>
          </a:xfrm>
        </p:grpSpPr>
        <p:pic>
          <p:nvPicPr>
            <p:cNvPr id="8" name="グラフィックス 10">
              <a:extLst>
                <a:ext uri="{FF2B5EF4-FFF2-40B4-BE49-F238E27FC236}">
                  <a16:creationId xmlns:a16="http://schemas.microsoft.com/office/drawing/2014/main" id="{B731CAE1-F4D9-4232-BE08-09FCB1141C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519045" cy="723959"/>
            </a:xfrm>
            <a:prstGeom prst="rect">
              <a:avLst/>
            </a:prstGeom>
          </p:spPr>
        </p:pic>
        <p:sp>
          <p:nvSpPr>
            <p:cNvPr id="10" name="テキスト ボックス 2">
              <a:extLst>
                <a:ext uri="{FF2B5EF4-FFF2-40B4-BE49-F238E27FC236}">
                  <a16:creationId xmlns:a16="http://schemas.microsoft.com/office/drawing/2014/main" id="{FEF2DA21-49A7-4F19-9995-3418AFDA4ECE}"/>
                </a:ext>
              </a:extLst>
            </p:cNvPr>
            <p:cNvSpPr txBox="1"/>
            <p:nvPr/>
          </p:nvSpPr>
          <p:spPr>
            <a:xfrm>
              <a:off x="455929" y="63247"/>
              <a:ext cx="1607185" cy="712470"/>
            </a:xfrm>
            <a:prstGeom prst="rect">
              <a:avLst/>
            </a:prstGeom>
            <a:noFill/>
          </p:spPr>
          <p:txBody>
            <a:bodyPr wrap="none" rtlCol="0">
              <a:spAutoFit/>
            </a:bodyPr>
            <a:lstStyle/>
            <a:p>
              <a:pPr algn="just"/>
              <a:r>
                <a:rPr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경상</a:t>
              </a:r>
              <a:r>
                <a:rPr kumimoji="1"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남도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12" name="楕円 11">
            <a:extLst>
              <a:ext uri="{FF2B5EF4-FFF2-40B4-BE49-F238E27FC236}">
                <a16:creationId xmlns:a16="http://schemas.microsoft.com/office/drawing/2014/main" id="{FDD3B0E8-2F0B-40CE-B104-E8B23BBE4F43}"/>
              </a:ext>
            </a:extLst>
          </p:cNvPr>
          <p:cNvSpPr/>
          <p:nvPr/>
        </p:nvSpPr>
        <p:spPr>
          <a:xfrm>
            <a:off x="7368658" y="2795112"/>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1E65EA3A-97AC-454A-AC5A-EBBBBEB34F60}"/>
              </a:ext>
            </a:extLst>
          </p:cNvPr>
          <p:cNvSpPr/>
          <p:nvPr/>
        </p:nvSpPr>
        <p:spPr>
          <a:xfrm>
            <a:off x="8335389" y="3237229"/>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72DD7ACC-7076-416C-8B2F-A01B046D0FCF}"/>
              </a:ext>
            </a:extLst>
          </p:cNvPr>
          <p:cNvSpPr/>
          <p:nvPr/>
        </p:nvSpPr>
        <p:spPr>
          <a:xfrm>
            <a:off x="6401926" y="3139915"/>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74644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C4334841-ED50-4595-9FD9-EAF51BD1A1AB}"/>
              </a:ext>
            </a:extLst>
          </p:cNvPr>
          <p:cNvGrpSpPr/>
          <p:nvPr/>
        </p:nvGrpSpPr>
        <p:grpSpPr>
          <a:xfrm>
            <a:off x="5009435" y="373572"/>
            <a:ext cx="2339102" cy="531633"/>
            <a:chOff x="628612" y="1185862"/>
            <a:chExt cx="2339102" cy="531633"/>
          </a:xfrm>
        </p:grpSpPr>
        <p:pic>
          <p:nvPicPr>
            <p:cNvPr id="6" name="グラフィックス 5">
              <a:extLst>
                <a:ext uri="{FF2B5EF4-FFF2-40B4-BE49-F238E27FC236}">
                  <a16:creationId xmlns:a16="http://schemas.microsoft.com/office/drawing/2014/main" id="{64B81CEB-5A5B-4FD6-BE3D-20288C0D28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11" y="1185862"/>
              <a:ext cx="2296203" cy="531633"/>
            </a:xfrm>
            <a:prstGeom prst="rect">
              <a:avLst/>
            </a:prstGeom>
          </p:spPr>
        </p:pic>
        <p:sp>
          <p:nvSpPr>
            <p:cNvPr id="7" name="テキスト ボックス 6">
              <a:extLst>
                <a:ext uri="{FF2B5EF4-FFF2-40B4-BE49-F238E27FC236}">
                  <a16:creationId xmlns:a16="http://schemas.microsoft.com/office/drawing/2014/main" id="{83CDC406-FCD8-45E2-B4D7-73CAD2866E09}"/>
                </a:ext>
              </a:extLst>
            </p:cNvPr>
            <p:cNvSpPr txBox="1"/>
            <p:nvPr/>
          </p:nvSpPr>
          <p:spPr>
            <a:xfrm>
              <a:off x="628612" y="1185862"/>
              <a:ext cx="2339102" cy="461665"/>
            </a:xfrm>
            <a:prstGeom prst="rect">
              <a:avLst/>
            </a:prstGeom>
            <a:noFill/>
          </p:spPr>
          <p:txBody>
            <a:bodyPr wrap="none" rtlCol="0">
              <a:spAutoFit/>
            </a:bodyPr>
            <a:lstStyle/>
            <a:p>
              <a:r>
                <a:rPr lang="ja-JP" altLang="en-US" sz="2400" dirty="0">
                  <a:solidFill>
                    <a:srgbClr val="0070C0"/>
                  </a:solidFill>
                  <a:latin typeface="HG丸ｺﾞｼｯｸM-PRO" panose="020F0600000000000000" pitchFamily="50" charset="-128"/>
                  <a:ea typeface="HG丸ｺﾞｼｯｸM-PRO" panose="020F0600000000000000" pitchFamily="50" charset="-128"/>
                </a:rPr>
                <a:t>とものすけ</a:t>
              </a:r>
              <a:r>
                <a:rPr kumimoji="1" lang="ja-JP" altLang="en-US" sz="2400" dirty="0">
                  <a:solidFill>
                    <a:srgbClr val="0070C0"/>
                  </a:solidFill>
                  <a:latin typeface="HG丸ｺﾞｼｯｸM-PRO" panose="020F0600000000000000" pitchFamily="50" charset="-128"/>
                  <a:ea typeface="HG丸ｺﾞｼｯｸM-PRO" panose="020F0600000000000000" pitchFamily="50" charset="-128"/>
                </a:rPr>
                <a:t>レポ</a:t>
              </a:r>
            </a:p>
          </p:txBody>
        </p:sp>
      </p:grpSp>
      <p:grpSp>
        <p:nvGrpSpPr>
          <p:cNvPr id="8" name="グループ化 7">
            <a:extLst>
              <a:ext uri="{FF2B5EF4-FFF2-40B4-BE49-F238E27FC236}">
                <a16:creationId xmlns:a16="http://schemas.microsoft.com/office/drawing/2014/main" id="{3CA7E6ED-E114-4972-84EE-3E1B201DFA1D}"/>
              </a:ext>
            </a:extLst>
          </p:cNvPr>
          <p:cNvGrpSpPr/>
          <p:nvPr/>
        </p:nvGrpSpPr>
        <p:grpSpPr>
          <a:xfrm>
            <a:off x="1306755" y="212083"/>
            <a:ext cx="3035011" cy="911868"/>
            <a:chOff x="1371603" y="15044"/>
            <a:chExt cx="5144271" cy="1398299"/>
          </a:xfrm>
        </p:grpSpPr>
        <p:pic>
          <p:nvPicPr>
            <p:cNvPr id="9" name="グラフィックス 8">
              <a:extLst>
                <a:ext uri="{FF2B5EF4-FFF2-40B4-BE49-F238E27FC236}">
                  <a16:creationId xmlns:a16="http://schemas.microsoft.com/office/drawing/2014/main" id="{F9F4217C-FD1A-48AD-A359-B91FD86617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1603" y="15044"/>
              <a:ext cx="4725757" cy="1398299"/>
            </a:xfrm>
            <a:prstGeom prst="rect">
              <a:avLst/>
            </a:prstGeom>
          </p:spPr>
        </p:pic>
        <p:sp>
          <p:nvSpPr>
            <p:cNvPr id="10" name="コンテンツ プレースホルダー 2">
              <a:extLst>
                <a:ext uri="{FF2B5EF4-FFF2-40B4-BE49-F238E27FC236}">
                  <a16:creationId xmlns:a16="http://schemas.microsoft.com/office/drawing/2014/main" id="{BE57706E-D990-4DF6-96EE-D72945D424CB}"/>
                </a:ext>
              </a:extLst>
            </p:cNvPr>
            <p:cNvSpPr txBox="1">
              <a:spLocks/>
            </p:cNvSpPr>
            <p:nvPr/>
          </p:nvSpPr>
          <p:spPr>
            <a:xfrm>
              <a:off x="1604644" y="15044"/>
              <a:ext cx="4911230" cy="8837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6500"/>
                </a:lnSpc>
                <a:buFont typeface="Arial" panose="020B0604020202020204" pitchFamily="34" charset="0"/>
                <a:buNone/>
              </a:pPr>
              <a:r>
                <a:rPr lang="ko-KR" altLang="en-US" sz="4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외도 </a:t>
              </a:r>
              <a:r>
                <a:rPr lang="ja-JP"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外</a:t>
              </a:r>
              <a:r>
                <a:rPr lang="ko-KR"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rPr>
                <a:t>島</a:t>
              </a:r>
              <a:endParaRPr lang="ja-JP" altLang="en-US" sz="4000" dirty="0">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
        <p:nvSpPr>
          <p:cNvPr id="11" name="タイトル 3">
            <a:extLst>
              <a:ext uri="{FF2B5EF4-FFF2-40B4-BE49-F238E27FC236}">
                <a16:creationId xmlns:a16="http://schemas.microsoft.com/office/drawing/2014/main" id="{DD5AC5F3-4447-44A1-A8A6-ECCAADD787C3}"/>
              </a:ext>
            </a:extLst>
          </p:cNvPr>
          <p:cNvSpPr txBox="1">
            <a:spLocks/>
          </p:cNvSpPr>
          <p:nvPr/>
        </p:nvSpPr>
        <p:spPr>
          <a:xfrm>
            <a:off x="172620" y="133133"/>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⑤</a:t>
            </a:r>
          </a:p>
        </p:txBody>
      </p:sp>
      <p:sp>
        <p:nvSpPr>
          <p:cNvPr id="12" name="テキスト ボックス 11">
            <a:extLst>
              <a:ext uri="{FF2B5EF4-FFF2-40B4-BE49-F238E27FC236}">
                <a16:creationId xmlns:a16="http://schemas.microsoft.com/office/drawing/2014/main" id="{098BB7D7-3F51-42C4-8D4B-629286039D2D}"/>
              </a:ext>
            </a:extLst>
          </p:cNvPr>
          <p:cNvSpPr txBox="1"/>
          <p:nvPr/>
        </p:nvSpPr>
        <p:spPr>
          <a:xfrm>
            <a:off x="172620" y="1202901"/>
            <a:ext cx="7931007" cy="1569660"/>
          </a:xfrm>
          <a:prstGeom prst="rect">
            <a:avLst/>
          </a:prstGeom>
          <a:noFill/>
        </p:spPr>
        <p:txBody>
          <a:bodyPr wrap="square" rtlCol="0">
            <a:spAutoFit/>
          </a:bodyPr>
          <a:lstStyle/>
          <a:p>
            <a:pPr algn="l"/>
            <a:r>
              <a:rPr lang="ja-JP" altLang="en-US" sz="3200" b="0" i="0" dirty="0">
                <a:solidFill>
                  <a:srgbClr val="000000"/>
                </a:solidFill>
                <a:effectLst/>
                <a:latin typeface="Hiragino Kaku Gothic Pro"/>
              </a:rPr>
              <a:t>料理の写真は船乗り場のすぐ隣にあるお店で食べた海鮮鍋です。いろんな貝がたくさん入っていておいしかったです。</a:t>
            </a:r>
            <a:endParaRPr kumimoji="1" lang="ja-JP" altLang="en-US" sz="3200" dirty="0"/>
          </a:p>
        </p:txBody>
      </p:sp>
      <p:pic>
        <p:nvPicPr>
          <p:cNvPr id="3" name="図 2">
            <a:extLst>
              <a:ext uri="{FF2B5EF4-FFF2-40B4-BE49-F238E27FC236}">
                <a16:creationId xmlns:a16="http://schemas.microsoft.com/office/drawing/2014/main" id="{8FFB9C12-0564-4503-A234-C8576DB950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8352" y="3133964"/>
            <a:ext cx="3871509" cy="2903630"/>
          </a:xfrm>
          <a:prstGeom prst="rect">
            <a:avLst/>
          </a:prstGeom>
        </p:spPr>
      </p:pic>
      <p:pic>
        <p:nvPicPr>
          <p:cNvPr id="14" name="図 13">
            <a:extLst>
              <a:ext uri="{FF2B5EF4-FFF2-40B4-BE49-F238E27FC236}">
                <a16:creationId xmlns:a16="http://schemas.microsoft.com/office/drawing/2014/main" id="{B78855EB-8857-4043-BFBC-057F95CD8B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8352" y="242424"/>
            <a:ext cx="3639168" cy="2729375"/>
          </a:xfrm>
          <a:prstGeom prst="rect">
            <a:avLst/>
          </a:prstGeom>
        </p:spPr>
      </p:pic>
      <p:pic>
        <p:nvPicPr>
          <p:cNvPr id="16" name="図 15">
            <a:extLst>
              <a:ext uri="{FF2B5EF4-FFF2-40B4-BE49-F238E27FC236}">
                <a16:creationId xmlns:a16="http://schemas.microsoft.com/office/drawing/2014/main" id="{F6D1D32A-E66A-47C7-8972-C49EB21C91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982" y="2668500"/>
            <a:ext cx="5112748" cy="3834559"/>
          </a:xfrm>
          <a:prstGeom prst="rect">
            <a:avLst/>
          </a:prstGeom>
        </p:spPr>
      </p:pic>
    </p:spTree>
    <p:extLst>
      <p:ext uri="{BB962C8B-B14F-4D97-AF65-F5344CB8AC3E}">
        <p14:creationId xmlns:p14="http://schemas.microsoft.com/office/powerpoint/2010/main" val="1955870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72BB54E-4592-4513-BB28-B0F3B9CBEEEF}"/>
              </a:ext>
            </a:extLst>
          </p:cNvPr>
          <p:cNvSpPr txBox="1">
            <a:spLocks/>
          </p:cNvSpPr>
          <p:nvPr/>
        </p:nvSpPr>
        <p:spPr>
          <a:xfrm>
            <a:off x="366712" y="263525"/>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⑤</a:t>
            </a:r>
          </a:p>
        </p:txBody>
      </p:sp>
      <p:grpSp>
        <p:nvGrpSpPr>
          <p:cNvPr id="6" name="グループ化 5">
            <a:extLst>
              <a:ext uri="{FF2B5EF4-FFF2-40B4-BE49-F238E27FC236}">
                <a16:creationId xmlns:a16="http://schemas.microsoft.com/office/drawing/2014/main" id="{C6C375BE-EAD4-4155-9CB1-4F97D1911112}"/>
              </a:ext>
            </a:extLst>
          </p:cNvPr>
          <p:cNvGrpSpPr/>
          <p:nvPr/>
        </p:nvGrpSpPr>
        <p:grpSpPr>
          <a:xfrm>
            <a:off x="1595437" y="223541"/>
            <a:ext cx="3537127" cy="1097697"/>
            <a:chOff x="1371603" y="15044"/>
            <a:chExt cx="4980393" cy="1398299"/>
          </a:xfrm>
        </p:grpSpPr>
        <p:pic>
          <p:nvPicPr>
            <p:cNvPr id="7" name="グラフィックス 6">
              <a:extLst>
                <a:ext uri="{FF2B5EF4-FFF2-40B4-BE49-F238E27FC236}">
                  <a16:creationId xmlns:a16="http://schemas.microsoft.com/office/drawing/2014/main" id="{D22094A4-F5E5-4C94-B5D0-938F938A15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603" y="15044"/>
              <a:ext cx="4725757" cy="1398299"/>
            </a:xfrm>
            <a:prstGeom prst="rect">
              <a:avLst/>
            </a:prstGeom>
          </p:spPr>
        </p:pic>
        <p:sp>
          <p:nvSpPr>
            <p:cNvPr id="8" name="コンテンツ プレースホルダー 2">
              <a:extLst>
                <a:ext uri="{FF2B5EF4-FFF2-40B4-BE49-F238E27FC236}">
                  <a16:creationId xmlns:a16="http://schemas.microsoft.com/office/drawing/2014/main" id="{2B9310AB-02BB-482D-954B-EAC407C35826}"/>
                </a:ext>
              </a:extLst>
            </p:cNvPr>
            <p:cNvSpPr txBox="1">
              <a:spLocks/>
            </p:cNvSpPr>
            <p:nvPr/>
          </p:nvSpPr>
          <p:spPr>
            <a:xfrm>
              <a:off x="1440766" y="65978"/>
              <a:ext cx="4911230" cy="883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6500"/>
                </a:lnSpc>
                <a:buFont typeface="Arial" panose="020B0604020202020204" pitchFamily="34" charset="0"/>
                <a:buNone/>
              </a:pPr>
              <a:r>
                <a:rPr lang="ko-KR" altLang="en-US" sz="4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해금강</a:t>
              </a:r>
              <a:r>
                <a:rPr lang="ko-KR"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rPr>
                <a:t>海金剛</a:t>
              </a:r>
              <a:endParaRPr lang="ja-JP" altLang="en-US" sz="4000" dirty="0">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
        <p:nvSpPr>
          <p:cNvPr id="2" name="テキスト ボックス 1">
            <a:extLst>
              <a:ext uri="{FF2B5EF4-FFF2-40B4-BE49-F238E27FC236}">
                <a16:creationId xmlns:a16="http://schemas.microsoft.com/office/drawing/2014/main" id="{DF3DFA5C-4382-448A-B6C7-65B89083A23B}"/>
              </a:ext>
            </a:extLst>
          </p:cNvPr>
          <p:cNvSpPr txBox="1"/>
          <p:nvPr/>
        </p:nvSpPr>
        <p:spPr>
          <a:xfrm>
            <a:off x="94778" y="1401660"/>
            <a:ext cx="6582247" cy="4606389"/>
          </a:xfrm>
          <a:prstGeom prst="rect">
            <a:avLst/>
          </a:prstGeom>
          <a:noFill/>
        </p:spPr>
        <p:txBody>
          <a:bodyPr wrap="square" rtlCol="0">
            <a:spAutoFit/>
          </a:bodyPr>
          <a:lstStyle/>
          <a:p>
            <a:pPr>
              <a:lnSpc>
                <a:spcPts val="4400"/>
              </a:lnSpc>
            </a:pPr>
            <a:r>
              <a:rPr lang="ko-KR"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해금강은 엄밀히 말하면 </a:t>
            </a:r>
            <a:endParaRPr lang="en-US" altLang="ko-KR"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endParaRPr>
          </a:p>
          <a:p>
            <a:pPr>
              <a:lnSpc>
                <a:spcPts val="4400"/>
              </a:lnSpc>
            </a:pPr>
            <a:r>
              <a:rPr lang="ko-KR"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정식 명칭이라기보단 </a:t>
            </a:r>
            <a:endParaRPr lang="en-US" altLang="ko-KR"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endParaRPr>
          </a:p>
          <a:p>
            <a:pPr>
              <a:lnSpc>
                <a:spcPts val="4400"/>
              </a:lnSpc>
            </a:pPr>
            <a:r>
              <a:rPr lang="ko-KR"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별명인데</a:t>
            </a:r>
            <a:r>
              <a:rPr lang="en-US" altLang="ko-KR"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 </a:t>
            </a:r>
            <a:r>
              <a:rPr lang="ko-KR"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어원은 </a:t>
            </a:r>
            <a:endParaRPr lang="en-US" altLang="ko-KR"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endParaRPr>
          </a:p>
          <a:p>
            <a:pPr>
              <a:lnSpc>
                <a:spcPts val="4400"/>
              </a:lnSpc>
            </a:pPr>
            <a:r>
              <a:rPr lang="ko-KR"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그 모습이 바다의 금강산과 </a:t>
            </a:r>
            <a:endParaRPr lang="en-US" altLang="ko-KR"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endParaRPr>
          </a:p>
          <a:p>
            <a:pPr>
              <a:lnSpc>
                <a:spcPts val="4400"/>
              </a:lnSpc>
            </a:pPr>
            <a:r>
              <a:rPr lang="ko-KR"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같다고 해서 붙은 이름이다</a:t>
            </a:r>
            <a:r>
              <a:rPr lang="en-US" altLang="ko-KR"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 </a:t>
            </a:r>
          </a:p>
          <a:p>
            <a:pPr>
              <a:lnSpc>
                <a:spcPts val="4400"/>
              </a:lnSpc>
            </a:pPr>
            <a:r>
              <a:rPr lang="ko-KR"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실제로 정식 명칭인 </a:t>
            </a:r>
            <a:endParaRPr lang="en-US" altLang="ko-KR"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endParaRPr>
          </a:p>
          <a:p>
            <a:pPr>
              <a:lnSpc>
                <a:spcPts val="4400"/>
              </a:lnSpc>
            </a:pPr>
            <a:r>
              <a:rPr lang="ko-KR"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갈도보다는 해금강이라 </a:t>
            </a:r>
            <a:endParaRPr lang="en-US" altLang="ko-KR"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endParaRPr>
          </a:p>
          <a:p>
            <a:pPr>
              <a:lnSpc>
                <a:spcPts val="4400"/>
              </a:lnSpc>
            </a:pPr>
            <a:r>
              <a:rPr lang="ko-KR"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훨씬 많이 불리고 있다</a:t>
            </a:r>
            <a:r>
              <a:rPr lang="en-US" altLang="ko-KR"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 </a:t>
            </a:r>
            <a:endPar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endParaRPr>
          </a:p>
        </p:txBody>
      </p:sp>
      <p:pic>
        <p:nvPicPr>
          <p:cNvPr id="5" name="図 4">
            <a:extLst>
              <a:ext uri="{FF2B5EF4-FFF2-40B4-BE49-F238E27FC236}">
                <a16:creationId xmlns:a16="http://schemas.microsoft.com/office/drawing/2014/main" id="{0FE09FCE-E5C0-481C-82E5-ED69823B0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556" y="166317"/>
            <a:ext cx="5120893" cy="3538537"/>
          </a:xfrm>
          <a:prstGeom prst="rect">
            <a:avLst/>
          </a:prstGeom>
        </p:spPr>
      </p:pic>
      <p:pic>
        <p:nvPicPr>
          <p:cNvPr id="10" name="図 9">
            <a:extLst>
              <a:ext uri="{FF2B5EF4-FFF2-40B4-BE49-F238E27FC236}">
                <a16:creationId xmlns:a16="http://schemas.microsoft.com/office/drawing/2014/main" id="{068F4A0B-598C-4851-8006-3BF9A4693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3602" y="3857625"/>
            <a:ext cx="4876800" cy="3000375"/>
          </a:xfrm>
          <a:prstGeom prst="rect">
            <a:avLst/>
          </a:prstGeom>
        </p:spPr>
      </p:pic>
      <p:grpSp>
        <p:nvGrpSpPr>
          <p:cNvPr id="11" name="グループ化 10">
            <a:extLst>
              <a:ext uri="{FF2B5EF4-FFF2-40B4-BE49-F238E27FC236}">
                <a16:creationId xmlns:a16="http://schemas.microsoft.com/office/drawing/2014/main" id="{D10AEA30-2CC2-480C-8EE5-52BB05D7D6E8}"/>
              </a:ext>
            </a:extLst>
          </p:cNvPr>
          <p:cNvGrpSpPr/>
          <p:nvPr/>
        </p:nvGrpSpPr>
        <p:grpSpPr>
          <a:xfrm>
            <a:off x="5274314" y="0"/>
            <a:ext cx="2986267" cy="2291786"/>
            <a:chOff x="5600594" y="58944"/>
            <a:chExt cx="2986267" cy="2291786"/>
          </a:xfrm>
        </p:grpSpPr>
        <p:pic>
          <p:nvPicPr>
            <p:cNvPr id="9" name="グラフィックス 8">
              <a:extLst>
                <a:ext uri="{FF2B5EF4-FFF2-40B4-BE49-F238E27FC236}">
                  <a16:creationId xmlns:a16="http://schemas.microsoft.com/office/drawing/2014/main" id="{170A7B8B-83B7-4D8A-85A9-D44A7F45C5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00594" y="58944"/>
              <a:ext cx="2986267" cy="2291786"/>
            </a:xfrm>
            <a:prstGeom prst="rect">
              <a:avLst/>
            </a:prstGeom>
          </p:spPr>
        </p:pic>
        <p:sp>
          <p:nvSpPr>
            <p:cNvPr id="3" name="テキスト ボックス 2">
              <a:extLst>
                <a:ext uri="{FF2B5EF4-FFF2-40B4-BE49-F238E27FC236}">
                  <a16:creationId xmlns:a16="http://schemas.microsoft.com/office/drawing/2014/main" id="{3B05CB40-CC8B-4175-B2EE-37F000067377}"/>
                </a:ext>
              </a:extLst>
            </p:cNvPr>
            <p:cNvSpPr txBox="1"/>
            <p:nvPr/>
          </p:nvSpPr>
          <p:spPr>
            <a:xfrm>
              <a:off x="6002235" y="385602"/>
              <a:ext cx="2198038" cy="1323439"/>
            </a:xfrm>
            <a:prstGeom prst="rect">
              <a:avLst/>
            </a:prstGeom>
            <a:noFill/>
          </p:spPr>
          <p:txBody>
            <a:bodyPr wrap="none" rtlCol="0">
              <a:spAutoFit/>
            </a:bodyPr>
            <a:lstStyle/>
            <a:p>
              <a:r>
                <a:rPr lang="ja-JP" altLang="ja-JP" sz="4000" b="1" kern="100" dirty="0">
                  <a:solidFill>
                    <a:srgbClr val="FF00FF"/>
                  </a:solidFill>
                  <a:effectLst/>
                  <a:latin typeface="游明朝" panose="02020400000000000000" pitchFamily="18" charset="-128"/>
                  <a:ea typeface="Batang" panose="02030600000101010101" pitchFamily="18" charset="-127"/>
                  <a:cs typeface="Batang" panose="02030600000101010101" pitchFamily="18" charset="-127"/>
                </a:rPr>
                <a:t>주상절리</a:t>
              </a:r>
              <a:endParaRPr lang="en-US" altLang="ja-JP" sz="4000" b="1" kern="100" dirty="0">
                <a:solidFill>
                  <a:srgbClr val="FF00FF"/>
                </a:solidFill>
                <a:latin typeface="Batang" panose="02030600000101010101" pitchFamily="18" charset="-127"/>
                <a:ea typeface="游明朝" panose="02020400000000000000" pitchFamily="18" charset="-128"/>
                <a:cs typeface="Batang" panose="02030600000101010101" pitchFamily="18" charset="-127"/>
              </a:endParaRPr>
            </a:p>
            <a:p>
              <a:r>
                <a:rPr lang="ko-KR" altLang="ja-JP" sz="4000" b="1" kern="100" dirty="0">
                  <a:solidFill>
                    <a:srgbClr val="FF00FF"/>
                  </a:solidFill>
                  <a:effectLst/>
                  <a:latin typeface="游明朝" panose="02020400000000000000" pitchFamily="18" charset="-128"/>
                  <a:ea typeface="Batang" panose="02030600000101010101" pitchFamily="18" charset="-127"/>
                  <a:cs typeface="Batang" panose="02030600000101010101" pitchFamily="18" charset="-127"/>
                </a:rPr>
                <a:t>柱狀節理</a:t>
              </a:r>
              <a:endParaRPr lang="ja-JP" altLang="ja-JP" sz="4000" b="1" kern="100" dirty="0">
                <a:solidFill>
                  <a:srgbClr val="FF00FF"/>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grpSp>
    </p:spTree>
    <p:extLst>
      <p:ext uri="{BB962C8B-B14F-4D97-AF65-F5344CB8AC3E}">
        <p14:creationId xmlns:p14="http://schemas.microsoft.com/office/powerpoint/2010/main" val="97365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72BB54E-4592-4513-BB28-B0F3B9CBEEEF}"/>
              </a:ext>
            </a:extLst>
          </p:cNvPr>
          <p:cNvSpPr txBox="1">
            <a:spLocks/>
          </p:cNvSpPr>
          <p:nvPr/>
        </p:nvSpPr>
        <p:spPr>
          <a:xfrm>
            <a:off x="366712" y="263525"/>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⑤</a:t>
            </a:r>
          </a:p>
        </p:txBody>
      </p:sp>
      <p:grpSp>
        <p:nvGrpSpPr>
          <p:cNvPr id="6" name="グループ化 5">
            <a:extLst>
              <a:ext uri="{FF2B5EF4-FFF2-40B4-BE49-F238E27FC236}">
                <a16:creationId xmlns:a16="http://schemas.microsoft.com/office/drawing/2014/main" id="{C6C375BE-EAD4-4155-9CB1-4F97D1911112}"/>
              </a:ext>
            </a:extLst>
          </p:cNvPr>
          <p:cNvGrpSpPr/>
          <p:nvPr/>
        </p:nvGrpSpPr>
        <p:grpSpPr>
          <a:xfrm>
            <a:off x="1595437" y="223541"/>
            <a:ext cx="3537127" cy="1097697"/>
            <a:chOff x="1371603" y="15044"/>
            <a:chExt cx="4980393" cy="1398299"/>
          </a:xfrm>
        </p:grpSpPr>
        <p:pic>
          <p:nvPicPr>
            <p:cNvPr id="7" name="グラフィックス 6">
              <a:extLst>
                <a:ext uri="{FF2B5EF4-FFF2-40B4-BE49-F238E27FC236}">
                  <a16:creationId xmlns:a16="http://schemas.microsoft.com/office/drawing/2014/main" id="{D22094A4-F5E5-4C94-B5D0-938F938A15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603" y="15044"/>
              <a:ext cx="4725757" cy="1398299"/>
            </a:xfrm>
            <a:prstGeom prst="rect">
              <a:avLst/>
            </a:prstGeom>
          </p:spPr>
        </p:pic>
        <p:sp>
          <p:nvSpPr>
            <p:cNvPr id="8" name="コンテンツ プレースホルダー 2">
              <a:extLst>
                <a:ext uri="{FF2B5EF4-FFF2-40B4-BE49-F238E27FC236}">
                  <a16:creationId xmlns:a16="http://schemas.microsoft.com/office/drawing/2014/main" id="{2B9310AB-02BB-482D-954B-EAC407C35826}"/>
                </a:ext>
              </a:extLst>
            </p:cNvPr>
            <p:cNvSpPr txBox="1">
              <a:spLocks/>
            </p:cNvSpPr>
            <p:nvPr/>
          </p:nvSpPr>
          <p:spPr>
            <a:xfrm>
              <a:off x="1440766" y="65978"/>
              <a:ext cx="4911230" cy="883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6500"/>
                </a:lnSpc>
                <a:buFont typeface="Arial" panose="020B0604020202020204" pitchFamily="34" charset="0"/>
                <a:buNone/>
              </a:pPr>
              <a:r>
                <a:rPr lang="ko-KR" altLang="en-US" sz="4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해금강</a:t>
              </a:r>
              <a:r>
                <a:rPr lang="ko-KR"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rPr>
                <a:t>海金剛</a:t>
              </a:r>
              <a:endParaRPr lang="ja-JP" altLang="en-US" sz="4000" dirty="0">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
        <p:nvSpPr>
          <p:cNvPr id="2" name="テキスト ボックス 1">
            <a:extLst>
              <a:ext uri="{FF2B5EF4-FFF2-40B4-BE49-F238E27FC236}">
                <a16:creationId xmlns:a16="http://schemas.microsoft.com/office/drawing/2014/main" id="{DF3DFA5C-4382-448A-B6C7-65B89083A23B}"/>
              </a:ext>
            </a:extLst>
          </p:cNvPr>
          <p:cNvSpPr txBox="1"/>
          <p:nvPr/>
        </p:nvSpPr>
        <p:spPr>
          <a:xfrm>
            <a:off x="94778" y="1401660"/>
            <a:ext cx="6582247" cy="4606389"/>
          </a:xfrm>
          <a:prstGeom prst="rect">
            <a:avLst/>
          </a:prstGeom>
          <a:noFill/>
        </p:spPr>
        <p:txBody>
          <a:bodyPr wrap="square" rtlCol="0">
            <a:spAutoFit/>
          </a:bodyPr>
          <a:lstStyle/>
          <a:p>
            <a:pPr>
              <a:lnSpc>
                <a:spcPts val="4400"/>
              </a:lnSpc>
            </a:pPr>
            <a:r>
              <a:rPr lang="ja-JP" altLang="en-US" sz="4000" kern="100" spc="-55" dirty="0">
                <a:solidFill>
                  <a:srgbClr val="333333"/>
                </a:solidFill>
                <a:effectLst/>
                <a:latin typeface="ＭＳ 明朝" panose="02020609040205080304" pitchFamily="17" charset="-128"/>
                <a:ea typeface="ＭＳ 明朝" panose="02020609040205080304" pitchFamily="17" charset="-128"/>
                <a:cs typeface="Arial" panose="020B0604020202020204" pitchFamily="34" charset="0"/>
              </a:rPr>
              <a:t>海金剛は厳密に言えば正式名称ではなく別称なのですが、語源はその姿が海の金剛山のようだからつけられた別称だ。 実際に正式名称である葛島よりは海金剛の方がはるかに沢山呼ばれている。</a:t>
            </a:r>
          </a:p>
        </p:txBody>
      </p:sp>
      <p:pic>
        <p:nvPicPr>
          <p:cNvPr id="9" name="図 8">
            <a:extLst>
              <a:ext uri="{FF2B5EF4-FFF2-40B4-BE49-F238E27FC236}">
                <a16:creationId xmlns:a16="http://schemas.microsoft.com/office/drawing/2014/main" id="{0416C01D-A6BA-4982-A647-E0FDBC778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8466" y="168275"/>
            <a:ext cx="5448756" cy="3822262"/>
          </a:xfrm>
          <a:prstGeom prst="rect">
            <a:avLst/>
          </a:prstGeom>
        </p:spPr>
      </p:pic>
    </p:spTree>
    <p:extLst>
      <p:ext uri="{BB962C8B-B14F-4D97-AF65-F5344CB8AC3E}">
        <p14:creationId xmlns:p14="http://schemas.microsoft.com/office/powerpoint/2010/main" val="2451566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72BB54E-4592-4513-BB28-B0F3B9CBEEEF}"/>
              </a:ext>
            </a:extLst>
          </p:cNvPr>
          <p:cNvSpPr txBox="1">
            <a:spLocks/>
          </p:cNvSpPr>
          <p:nvPr/>
        </p:nvSpPr>
        <p:spPr>
          <a:xfrm>
            <a:off x="366712" y="263525"/>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⑤</a:t>
            </a:r>
          </a:p>
        </p:txBody>
      </p:sp>
      <p:grpSp>
        <p:nvGrpSpPr>
          <p:cNvPr id="6" name="グループ化 5">
            <a:extLst>
              <a:ext uri="{FF2B5EF4-FFF2-40B4-BE49-F238E27FC236}">
                <a16:creationId xmlns:a16="http://schemas.microsoft.com/office/drawing/2014/main" id="{C6C375BE-EAD4-4155-9CB1-4F97D1911112}"/>
              </a:ext>
            </a:extLst>
          </p:cNvPr>
          <p:cNvGrpSpPr/>
          <p:nvPr/>
        </p:nvGrpSpPr>
        <p:grpSpPr>
          <a:xfrm>
            <a:off x="1595437" y="97780"/>
            <a:ext cx="5049934" cy="1137681"/>
            <a:chOff x="1371603" y="15044"/>
            <a:chExt cx="4892512" cy="1398299"/>
          </a:xfrm>
        </p:grpSpPr>
        <p:pic>
          <p:nvPicPr>
            <p:cNvPr id="7" name="グラフィックス 6">
              <a:extLst>
                <a:ext uri="{FF2B5EF4-FFF2-40B4-BE49-F238E27FC236}">
                  <a16:creationId xmlns:a16="http://schemas.microsoft.com/office/drawing/2014/main" id="{D22094A4-F5E5-4C94-B5D0-938F938A15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603" y="15044"/>
              <a:ext cx="4725757" cy="1398299"/>
            </a:xfrm>
            <a:prstGeom prst="rect">
              <a:avLst/>
            </a:prstGeom>
          </p:spPr>
        </p:pic>
        <p:sp>
          <p:nvSpPr>
            <p:cNvPr id="8" name="コンテンツ プレースホルダー 2">
              <a:extLst>
                <a:ext uri="{FF2B5EF4-FFF2-40B4-BE49-F238E27FC236}">
                  <a16:creationId xmlns:a16="http://schemas.microsoft.com/office/drawing/2014/main" id="{2B9310AB-02BB-482D-954B-EAC407C35826}"/>
                </a:ext>
              </a:extLst>
            </p:cNvPr>
            <p:cNvSpPr txBox="1">
              <a:spLocks/>
            </p:cNvSpPr>
            <p:nvPr/>
          </p:nvSpPr>
          <p:spPr>
            <a:xfrm>
              <a:off x="1538358" y="136955"/>
              <a:ext cx="4725757" cy="8837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6500"/>
                </a:lnSpc>
                <a:buFont typeface="Arial" panose="020B0604020202020204" pitchFamily="34" charset="0"/>
                <a:buNone/>
              </a:pPr>
              <a:r>
                <a:rPr lang="ko-KR" altLang="en-US" sz="4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주상절리</a:t>
              </a:r>
              <a:r>
                <a:rPr lang="en-US" altLang="ko-KR" sz="4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a:t>
              </a:r>
              <a:r>
                <a:rPr lang="ko-KR" altLang="en-US" sz="4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柱狀節理</a:t>
              </a:r>
              <a:endParaRPr lang="en-US" altLang="ko-KR" sz="4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grpSp>
      <p:grpSp>
        <p:nvGrpSpPr>
          <p:cNvPr id="18" name="グループ化 17">
            <a:extLst>
              <a:ext uri="{FF2B5EF4-FFF2-40B4-BE49-F238E27FC236}">
                <a16:creationId xmlns:a16="http://schemas.microsoft.com/office/drawing/2014/main" id="{4FA2FFA9-8DC1-416A-A9D0-4E28478B5AD3}"/>
              </a:ext>
            </a:extLst>
          </p:cNvPr>
          <p:cNvGrpSpPr/>
          <p:nvPr/>
        </p:nvGrpSpPr>
        <p:grpSpPr>
          <a:xfrm>
            <a:off x="8502762" y="-58379"/>
            <a:ext cx="3624113" cy="2917493"/>
            <a:chOff x="8463583" y="68832"/>
            <a:chExt cx="3624113" cy="2917493"/>
          </a:xfrm>
        </p:grpSpPr>
        <p:pic>
          <p:nvPicPr>
            <p:cNvPr id="9" name="図 8">
              <a:extLst>
                <a:ext uri="{FF2B5EF4-FFF2-40B4-BE49-F238E27FC236}">
                  <a16:creationId xmlns:a16="http://schemas.microsoft.com/office/drawing/2014/main" id="{0416C01D-A6BA-4982-A647-E0FDBC778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3583" y="68832"/>
              <a:ext cx="3624113" cy="2542288"/>
            </a:xfrm>
            <a:prstGeom prst="rect">
              <a:avLst/>
            </a:prstGeom>
          </p:spPr>
        </p:pic>
        <p:sp>
          <p:nvSpPr>
            <p:cNvPr id="5" name="四角形: 角を丸くする 4">
              <a:extLst>
                <a:ext uri="{FF2B5EF4-FFF2-40B4-BE49-F238E27FC236}">
                  <a16:creationId xmlns:a16="http://schemas.microsoft.com/office/drawing/2014/main" id="{98E3378C-546C-495B-9B82-0B2634A60CE4}"/>
                </a:ext>
              </a:extLst>
            </p:cNvPr>
            <p:cNvSpPr/>
            <p:nvPr/>
          </p:nvSpPr>
          <p:spPr>
            <a:xfrm>
              <a:off x="9700111" y="2417206"/>
              <a:ext cx="2387585" cy="569119"/>
            </a:xfrm>
            <a:prstGeom prst="roundRect">
              <a:avLst/>
            </a:prstGeom>
            <a:solidFill>
              <a:schemeClr val="accent5">
                <a:lumMod val="20000"/>
                <a:lumOff val="80000"/>
              </a:schemeClr>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252000" rtlCol="0" anchor="ctr"/>
            <a:lstStyle/>
            <a:p>
              <a:pPr marL="0" indent="0">
                <a:lnSpc>
                  <a:spcPts val="6500"/>
                </a:lnSpc>
                <a:buFont typeface="Arial" panose="020B0604020202020204" pitchFamily="34" charset="0"/>
                <a:buNone/>
              </a:pPr>
              <a:r>
                <a:rPr lang="ko-KR" altLang="en-US" sz="28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해금강</a:t>
              </a:r>
              <a:r>
                <a:rPr lang="ko-KR" altLang="en-US" sz="28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rPr>
                <a:t>海金剛</a:t>
              </a:r>
              <a:endParaRPr lang="ja-JP" altLang="en-US" sz="2800" dirty="0">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grpSp>
        <p:nvGrpSpPr>
          <p:cNvPr id="19" name="グループ化 18">
            <a:extLst>
              <a:ext uri="{FF2B5EF4-FFF2-40B4-BE49-F238E27FC236}">
                <a16:creationId xmlns:a16="http://schemas.microsoft.com/office/drawing/2014/main" id="{4249552D-A972-4929-877A-F9830B6C65B2}"/>
              </a:ext>
            </a:extLst>
          </p:cNvPr>
          <p:cNvGrpSpPr/>
          <p:nvPr/>
        </p:nvGrpSpPr>
        <p:grpSpPr>
          <a:xfrm>
            <a:off x="7907813" y="3255385"/>
            <a:ext cx="4246880" cy="3379074"/>
            <a:chOff x="7879995" y="2942734"/>
            <a:chExt cx="4246880" cy="3379074"/>
          </a:xfrm>
        </p:grpSpPr>
        <p:pic>
          <p:nvPicPr>
            <p:cNvPr id="13" name="図 12">
              <a:extLst>
                <a:ext uri="{FF2B5EF4-FFF2-40B4-BE49-F238E27FC236}">
                  <a16:creationId xmlns:a16="http://schemas.microsoft.com/office/drawing/2014/main" id="{35A7B843-C249-4A7C-BA65-4769979F9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9995" y="3136648"/>
              <a:ext cx="4246880" cy="3185160"/>
            </a:xfrm>
            <a:prstGeom prst="rect">
              <a:avLst/>
            </a:prstGeom>
          </p:spPr>
        </p:pic>
        <p:sp>
          <p:nvSpPr>
            <p:cNvPr id="14" name="四角形: 角を丸くする 13">
              <a:extLst>
                <a:ext uri="{FF2B5EF4-FFF2-40B4-BE49-F238E27FC236}">
                  <a16:creationId xmlns:a16="http://schemas.microsoft.com/office/drawing/2014/main" id="{C9F0CE69-0A93-41A5-8827-92F5C0C0788C}"/>
                </a:ext>
              </a:extLst>
            </p:cNvPr>
            <p:cNvSpPr/>
            <p:nvPr/>
          </p:nvSpPr>
          <p:spPr>
            <a:xfrm>
              <a:off x="8844111" y="2942734"/>
              <a:ext cx="3166093" cy="569119"/>
            </a:xfrm>
            <a:prstGeom prst="roundRect">
              <a:avLst/>
            </a:prstGeom>
            <a:solidFill>
              <a:schemeClr val="accent5">
                <a:lumMod val="20000"/>
                <a:lumOff val="80000"/>
              </a:schemeClr>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252000" rtlCol="0" anchor="ctr"/>
            <a:lstStyle/>
            <a:p>
              <a:pPr marL="0" indent="0">
                <a:lnSpc>
                  <a:spcPts val="6500"/>
                </a:lnSpc>
                <a:buFont typeface="Arial" panose="020B0604020202020204" pitchFamily="34" charset="0"/>
                <a:buNone/>
              </a:pPr>
              <a:r>
                <a:rPr lang="ko-KR" altLang="en-US" sz="28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경주양남주상절리</a:t>
              </a:r>
              <a:endParaRPr lang="ja-JP" altLang="en-US" sz="2800" dirty="0">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grpSp>
        <p:nvGrpSpPr>
          <p:cNvPr id="20" name="グループ化 19">
            <a:extLst>
              <a:ext uri="{FF2B5EF4-FFF2-40B4-BE49-F238E27FC236}">
                <a16:creationId xmlns:a16="http://schemas.microsoft.com/office/drawing/2014/main" id="{4DB0265F-9C69-4DE3-BAAC-8E57EEBA23EF}"/>
              </a:ext>
            </a:extLst>
          </p:cNvPr>
          <p:cNvGrpSpPr/>
          <p:nvPr/>
        </p:nvGrpSpPr>
        <p:grpSpPr>
          <a:xfrm>
            <a:off x="635383" y="3761350"/>
            <a:ext cx="6688360" cy="2873109"/>
            <a:chOff x="616333" y="3721366"/>
            <a:chExt cx="6688360" cy="2873109"/>
          </a:xfrm>
        </p:grpSpPr>
        <p:pic>
          <p:nvPicPr>
            <p:cNvPr id="17" name="図 16">
              <a:extLst>
                <a:ext uri="{FF2B5EF4-FFF2-40B4-BE49-F238E27FC236}">
                  <a16:creationId xmlns:a16="http://schemas.microsoft.com/office/drawing/2014/main" id="{56453C70-F7B0-4C7A-84DF-A7B43F3BC7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0816" y="3721366"/>
              <a:ext cx="4313877" cy="2873109"/>
            </a:xfrm>
            <a:prstGeom prst="rect">
              <a:avLst/>
            </a:prstGeom>
          </p:spPr>
        </p:pic>
        <p:sp>
          <p:nvSpPr>
            <p:cNvPr id="15" name="四角形: 角を丸くする 14">
              <a:extLst>
                <a:ext uri="{FF2B5EF4-FFF2-40B4-BE49-F238E27FC236}">
                  <a16:creationId xmlns:a16="http://schemas.microsoft.com/office/drawing/2014/main" id="{D17A2CE7-87D3-4BD3-98E7-6834D41BA0BA}"/>
                </a:ext>
              </a:extLst>
            </p:cNvPr>
            <p:cNvSpPr/>
            <p:nvPr/>
          </p:nvSpPr>
          <p:spPr>
            <a:xfrm>
              <a:off x="616333" y="3721366"/>
              <a:ext cx="2490253" cy="569119"/>
            </a:xfrm>
            <a:prstGeom prst="roundRect">
              <a:avLst/>
            </a:prstGeom>
            <a:solidFill>
              <a:schemeClr val="accent5">
                <a:lumMod val="20000"/>
                <a:lumOff val="80000"/>
              </a:schemeClr>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252000" rtlCol="0" anchor="ctr"/>
            <a:lstStyle/>
            <a:p>
              <a:pPr marL="0" indent="0">
                <a:lnSpc>
                  <a:spcPts val="6500"/>
                </a:lnSpc>
                <a:buFont typeface="Arial" panose="020B0604020202020204" pitchFamily="34" charset="0"/>
                <a:buNone/>
              </a:pPr>
              <a:r>
                <a:rPr lang="ko-KR" altLang="en-US" sz="28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대포주상절리</a:t>
              </a:r>
              <a:endParaRPr lang="ja-JP" altLang="en-US" sz="2800" dirty="0">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
        <p:nvSpPr>
          <p:cNvPr id="3" name="正方形/長方形 2">
            <a:extLst>
              <a:ext uri="{FF2B5EF4-FFF2-40B4-BE49-F238E27FC236}">
                <a16:creationId xmlns:a16="http://schemas.microsoft.com/office/drawing/2014/main" id="{E64D6942-DA09-4DB5-AD32-06BF21B6C9A1}"/>
              </a:ext>
            </a:extLst>
          </p:cNvPr>
          <p:cNvSpPr/>
          <p:nvPr/>
        </p:nvSpPr>
        <p:spPr>
          <a:xfrm>
            <a:off x="522432" y="1361222"/>
            <a:ext cx="8205008" cy="2148607"/>
          </a:xfrm>
          <a:prstGeom prst="rect">
            <a:avLst/>
          </a:prstGeom>
          <a:solidFill>
            <a:schemeClr val="accent4">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tIns="288000" rtlCol="0" anchor="ctr"/>
          <a:lstStyle/>
          <a:p>
            <a:pPr>
              <a:lnSpc>
                <a:spcPts val="3800"/>
              </a:lnSpc>
            </a:pPr>
            <a:r>
              <a:rPr lang="ko-KR" altLang="ja-JP" sz="3600" dirty="0">
                <a:solidFill>
                  <a:srgbClr val="000000"/>
                </a:solidFill>
                <a:effectLst/>
                <a:ea typeface="Batang" panose="02030600000101010101" pitchFamily="18" charset="-127"/>
                <a:cs typeface="Malgun Gothic" panose="020B0503020000020004" pitchFamily="34" charset="-127"/>
              </a:rPr>
              <a:t>용암이</a:t>
            </a:r>
            <a:r>
              <a:rPr lang="ko-KR" altLang="ja-JP" sz="3600" dirty="0">
                <a:solidFill>
                  <a:srgbClr val="000000"/>
                </a:solidFill>
                <a:effectLst/>
                <a:ea typeface="Batang" panose="02030600000101010101" pitchFamily="18" charset="-127"/>
                <a:cs typeface="Times New Roman" panose="02020603050405020304" pitchFamily="18" charset="0"/>
              </a:rPr>
              <a:t> </a:t>
            </a:r>
            <a:r>
              <a:rPr lang="ko-KR" altLang="ja-JP" sz="3600" dirty="0">
                <a:solidFill>
                  <a:srgbClr val="000000"/>
                </a:solidFill>
                <a:effectLst/>
                <a:ea typeface="Batang" panose="02030600000101010101" pitchFamily="18" charset="-127"/>
                <a:cs typeface="Malgun Gothic" panose="020B0503020000020004" pitchFamily="34" charset="-127"/>
              </a:rPr>
              <a:t>급격하게</a:t>
            </a:r>
            <a:r>
              <a:rPr lang="ko-KR" altLang="ja-JP" sz="3600" dirty="0">
                <a:solidFill>
                  <a:srgbClr val="000000"/>
                </a:solidFill>
                <a:effectLst/>
                <a:ea typeface="Batang" panose="02030600000101010101" pitchFamily="18" charset="-127"/>
                <a:cs typeface="Times New Roman" panose="02020603050405020304" pitchFamily="18" charset="0"/>
              </a:rPr>
              <a:t> </a:t>
            </a:r>
            <a:r>
              <a:rPr lang="ko-KR" altLang="ja-JP" sz="3600" dirty="0">
                <a:solidFill>
                  <a:srgbClr val="000000"/>
                </a:solidFill>
                <a:effectLst/>
                <a:ea typeface="Batang" panose="02030600000101010101" pitchFamily="18" charset="-127"/>
                <a:cs typeface="Malgun Gothic" panose="020B0503020000020004" pitchFamily="34" charset="-127"/>
              </a:rPr>
              <a:t>식어서</a:t>
            </a:r>
            <a:r>
              <a:rPr lang="ko-KR" altLang="ja-JP" sz="3600" dirty="0">
                <a:solidFill>
                  <a:srgbClr val="000000"/>
                </a:solidFill>
                <a:effectLst/>
                <a:ea typeface="Batang" panose="02030600000101010101" pitchFamily="18" charset="-127"/>
                <a:cs typeface="Times New Roman" panose="02020603050405020304" pitchFamily="18" charset="0"/>
              </a:rPr>
              <a:t> </a:t>
            </a:r>
            <a:r>
              <a:rPr lang="ko-KR" altLang="ja-JP" sz="3600" dirty="0">
                <a:solidFill>
                  <a:srgbClr val="000000"/>
                </a:solidFill>
                <a:effectLst/>
                <a:ea typeface="Batang" panose="02030600000101010101" pitchFamily="18" charset="-127"/>
                <a:cs typeface="Malgun Gothic" panose="020B0503020000020004" pitchFamily="34" charset="-127"/>
              </a:rPr>
              <a:t>굳을</a:t>
            </a:r>
            <a:r>
              <a:rPr lang="ko-KR" altLang="ja-JP" sz="3600" dirty="0">
                <a:solidFill>
                  <a:srgbClr val="000000"/>
                </a:solidFill>
                <a:effectLst/>
                <a:ea typeface="Batang" panose="02030600000101010101" pitchFamily="18" charset="-127"/>
                <a:cs typeface="Times New Roman" panose="02020603050405020304" pitchFamily="18" charset="0"/>
              </a:rPr>
              <a:t> </a:t>
            </a:r>
            <a:r>
              <a:rPr lang="ko-KR" altLang="ja-JP" sz="3600" dirty="0">
                <a:solidFill>
                  <a:srgbClr val="000000"/>
                </a:solidFill>
                <a:effectLst/>
                <a:ea typeface="Batang" panose="02030600000101010101" pitchFamily="18" charset="-127"/>
                <a:cs typeface="Malgun Gothic" panose="020B0503020000020004" pitchFamily="34" charset="-127"/>
              </a:rPr>
              <a:t>때</a:t>
            </a:r>
            <a:r>
              <a:rPr lang="ko-KR" altLang="ja-JP" sz="3600" dirty="0">
                <a:solidFill>
                  <a:srgbClr val="000000"/>
                </a:solidFill>
                <a:effectLst/>
                <a:ea typeface="Batang" panose="02030600000101010101" pitchFamily="18" charset="-127"/>
                <a:cs typeface="Times New Roman" panose="02020603050405020304" pitchFamily="18" charset="0"/>
              </a:rPr>
              <a:t> </a:t>
            </a:r>
            <a:r>
              <a:rPr lang="ko-KR" altLang="ja-JP" sz="3600" dirty="0">
                <a:solidFill>
                  <a:srgbClr val="000000"/>
                </a:solidFill>
                <a:effectLst/>
                <a:ea typeface="Batang" panose="02030600000101010101" pitchFamily="18" charset="-127"/>
                <a:cs typeface="Malgun Gothic" panose="020B0503020000020004" pitchFamily="34" charset="-127"/>
              </a:rPr>
              <a:t>육각</a:t>
            </a:r>
            <a:r>
              <a:rPr lang="ko-KR" altLang="ja-JP" sz="3600" dirty="0">
                <a:solidFill>
                  <a:srgbClr val="000000"/>
                </a:solidFill>
                <a:effectLst/>
                <a:ea typeface="Batang" panose="02030600000101010101" pitchFamily="18" charset="-127"/>
                <a:cs typeface="Times New Roman" panose="02020603050405020304" pitchFamily="18" charset="0"/>
              </a:rPr>
              <a:t> </a:t>
            </a:r>
            <a:r>
              <a:rPr lang="ko-KR" altLang="ja-JP" sz="3600" dirty="0">
                <a:solidFill>
                  <a:srgbClr val="000000"/>
                </a:solidFill>
                <a:effectLst/>
                <a:ea typeface="Batang" panose="02030600000101010101" pitchFamily="18" charset="-127"/>
                <a:cs typeface="Malgun Gothic" panose="020B0503020000020004" pitchFamily="34" charset="-127"/>
              </a:rPr>
              <a:t>기둥모양으로</a:t>
            </a:r>
            <a:r>
              <a:rPr lang="ko-KR" altLang="ja-JP" sz="3600" dirty="0">
                <a:solidFill>
                  <a:srgbClr val="000000"/>
                </a:solidFill>
                <a:effectLst/>
                <a:ea typeface="Batang" panose="02030600000101010101" pitchFamily="18" charset="-127"/>
                <a:cs typeface="Times New Roman" panose="02020603050405020304" pitchFamily="18" charset="0"/>
              </a:rPr>
              <a:t> </a:t>
            </a:r>
            <a:r>
              <a:rPr lang="ko-KR" altLang="ja-JP" sz="3600" dirty="0">
                <a:solidFill>
                  <a:srgbClr val="000000"/>
                </a:solidFill>
                <a:effectLst/>
                <a:ea typeface="Batang" panose="02030600000101010101" pitchFamily="18" charset="-127"/>
                <a:cs typeface="Malgun Gothic" panose="020B0503020000020004" pitchFamily="34" charset="-127"/>
              </a:rPr>
              <a:t>굳어져</a:t>
            </a:r>
            <a:r>
              <a:rPr lang="ko-KR" altLang="ja-JP" sz="3600" dirty="0">
                <a:solidFill>
                  <a:srgbClr val="000000"/>
                </a:solidFill>
                <a:effectLst/>
                <a:ea typeface="Batang" panose="02030600000101010101" pitchFamily="18" charset="-127"/>
                <a:cs typeface="Times New Roman" panose="02020603050405020304" pitchFamily="18" charset="0"/>
              </a:rPr>
              <a:t> </a:t>
            </a:r>
            <a:r>
              <a:rPr lang="ko-KR" altLang="ja-JP" sz="3600" dirty="0">
                <a:solidFill>
                  <a:srgbClr val="000000"/>
                </a:solidFill>
                <a:effectLst/>
                <a:ea typeface="Batang" panose="02030600000101010101" pitchFamily="18" charset="-127"/>
                <a:cs typeface="Malgun Gothic" panose="020B0503020000020004" pitchFamily="34" charset="-127"/>
              </a:rPr>
              <a:t>생긴</a:t>
            </a:r>
            <a:r>
              <a:rPr lang="ko-KR" altLang="ja-JP" sz="3600" dirty="0">
                <a:solidFill>
                  <a:srgbClr val="000000"/>
                </a:solidFill>
                <a:effectLst/>
                <a:ea typeface="Batang" panose="02030600000101010101" pitchFamily="18" charset="-127"/>
                <a:cs typeface="Times New Roman" panose="02020603050405020304" pitchFamily="18" charset="0"/>
              </a:rPr>
              <a:t> </a:t>
            </a:r>
            <a:r>
              <a:rPr lang="ko-KR" altLang="ja-JP" sz="3600" dirty="0">
                <a:solidFill>
                  <a:srgbClr val="000000"/>
                </a:solidFill>
                <a:effectLst/>
                <a:ea typeface="Batang" panose="02030600000101010101" pitchFamily="18" charset="-127"/>
                <a:cs typeface="Malgun Gothic" panose="020B0503020000020004" pitchFamily="34" charset="-127"/>
              </a:rPr>
              <a:t>지형이다</a:t>
            </a:r>
            <a:r>
              <a:rPr lang="en-US" altLang="ja-JP" sz="3600" dirty="0">
                <a:solidFill>
                  <a:srgbClr val="000000"/>
                </a:solidFill>
                <a:effectLst/>
                <a:latin typeface="Batang" panose="02030600000101010101" pitchFamily="18" charset="-127"/>
                <a:cs typeface="Times New Roman" panose="02020603050405020304" pitchFamily="18" charset="0"/>
              </a:rPr>
              <a:t>.</a:t>
            </a:r>
          </a:p>
          <a:p>
            <a:r>
              <a:rPr lang="ko-KR" altLang="ja-JP" sz="2800" dirty="0">
                <a:solidFill>
                  <a:srgbClr val="000000"/>
                </a:solidFill>
                <a:effectLst/>
                <a:latin typeface="ＭＳ 明朝" panose="02020609040205080304" pitchFamily="17" charset="-128"/>
                <a:ea typeface="Batang" panose="02030600000101010101" pitchFamily="18" charset="-127"/>
                <a:cs typeface="Times New Roman" panose="02020603050405020304" pitchFamily="18" charset="0"/>
              </a:rPr>
              <a:t>溶岩</a:t>
            </a:r>
            <a:r>
              <a:rPr lang="ja-JP" altLang="ja-JP" sz="28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が</a:t>
            </a:r>
            <a:r>
              <a:rPr lang="ko-KR" altLang="ja-JP" sz="2800" dirty="0">
                <a:solidFill>
                  <a:srgbClr val="000000"/>
                </a:solidFill>
                <a:effectLst/>
                <a:latin typeface="ＭＳ 明朝" panose="02020609040205080304" pitchFamily="17" charset="-128"/>
                <a:ea typeface="Batang" panose="02030600000101010101" pitchFamily="18" charset="-127"/>
                <a:cs typeface="Times New Roman" panose="02020603050405020304" pitchFamily="18" charset="0"/>
              </a:rPr>
              <a:t>急激</a:t>
            </a:r>
            <a:r>
              <a:rPr lang="ja-JP" altLang="ja-JP" sz="28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に</a:t>
            </a:r>
            <a:r>
              <a:rPr lang="ko-KR" altLang="ja-JP" sz="2800" dirty="0">
                <a:solidFill>
                  <a:srgbClr val="000000"/>
                </a:solidFill>
                <a:effectLst/>
                <a:latin typeface="ＭＳ 明朝" panose="02020609040205080304" pitchFamily="17" charset="-128"/>
                <a:ea typeface="Batang" panose="02030600000101010101" pitchFamily="18" charset="-127"/>
                <a:cs typeface="Times New Roman" panose="02020603050405020304" pitchFamily="18" charset="0"/>
              </a:rPr>
              <a:t>冷</a:t>
            </a:r>
            <a:r>
              <a:rPr lang="ja-JP" altLang="ja-JP" sz="28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えて</a:t>
            </a:r>
            <a:r>
              <a:rPr lang="ko-KR" altLang="ja-JP" sz="2800" dirty="0">
                <a:solidFill>
                  <a:srgbClr val="000000"/>
                </a:solidFill>
                <a:effectLst/>
                <a:latin typeface="ＭＳ 明朝" panose="02020609040205080304" pitchFamily="17" charset="-128"/>
                <a:ea typeface="Batang" panose="02030600000101010101" pitchFamily="18" charset="-127"/>
                <a:cs typeface="Times New Roman" panose="02020603050405020304" pitchFamily="18" charset="0"/>
              </a:rPr>
              <a:t>固</a:t>
            </a:r>
            <a:r>
              <a:rPr lang="ja-JP" altLang="ja-JP" sz="28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まる</a:t>
            </a:r>
            <a:r>
              <a:rPr lang="ko-KR" altLang="ja-JP" sz="2800" dirty="0">
                <a:solidFill>
                  <a:srgbClr val="000000"/>
                </a:solidFill>
                <a:effectLst/>
                <a:latin typeface="ＭＳ 明朝" panose="02020609040205080304" pitchFamily="17" charset="-128"/>
                <a:ea typeface="Batang" panose="02030600000101010101" pitchFamily="18" charset="-127"/>
                <a:cs typeface="Times New Roman" panose="02020603050405020304" pitchFamily="18" charset="0"/>
              </a:rPr>
              <a:t>時</a:t>
            </a:r>
            <a:r>
              <a:rPr lang="ja-JP" altLang="ja-JP" sz="28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に</a:t>
            </a:r>
            <a:r>
              <a:rPr lang="ko-KR" altLang="ja-JP" sz="2800" dirty="0">
                <a:solidFill>
                  <a:srgbClr val="000000"/>
                </a:solidFill>
                <a:effectLst/>
                <a:latin typeface="ＭＳ 明朝" panose="02020609040205080304" pitchFamily="17" charset="-128"/>
                <a:ea typeface="Batang" panose="02030600000101010101" pitchFamily="18" charset="-127"/>
                <a:cs typeface="Times New Roman" panose="02020603050405020304" pitchFamily="18" charset="0"/>
              </a:rPr>
              <a:t>六角形</a:t>
            </a:r>
            <a:r>
              <a:rPr lang="ja-JP" altLang="ja-JP" sz="28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の</a:t>
            </a:r>
            <a:r>
              <a:rPr lang="ko-KR" altLang="ja-JP" sz="2800" dirty="0">
                <a:solidFill>
                  <a:srgbClr val="000000"/>
                </a:solidFill>
                <a:effectLst/>
                <a:latin typeface="ＭＳ 明朝" panose="02020609040205080304" pitchFamily="17" charset="-128"/>
                <a:ea typeface="Batang" panose="02030600000101010101" pitchFamily="18" charset="-127"/>
                <a:cs typeface="Times New Roman" panose="02020603050405020304" pitchFamily="18" charset="0"/>
              </a:rPr>
              <a:t>柱</a:t>
            </a:r>
            <a:r>
              <a:rPr lang="ja-JP" altLang="ja-JP" sz="28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の</a:t>
            </a:r>
            <a:r>
              <a:rPr lang="ko-KR" altLang="ja-JP" sz="2800" dirty="0">
                <a:solidFill>
                  <a:srgbClr val="000000"/>
                </a:solidFill>
                <a:effectLst/>
                <a:latin typeface="ＭＳ 明朝" panose="02020609040205080304" pitchFamily="17" charset="-128"/>
                <a:ea typeface="Batang" panose="02030600000101010101" pitchFamily="18" charset="-127"/>
                <a:cs typeface="Times New Roman" panose="02020603050405020304" pitchFamily="18" charset="0"/>
              </a:rPr>
              <a:t>形</a:t>
            </a:r>
            <a:r>
              <a:rPr lang="ja-JP" altLang="ja-JP" sz="28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に</a:t>
            </a:r>
            <a:r>
              <a:rPr lang="ko-KR" altLang="ja-JP" sz="2800" dirty="0">
                <a:solidFill>
                  <a:srgbClr val="000000"/>
                </a:solidFill>
                <a:effectLst/>
                <a:latin typeface="ＭＳ 明朝" panose="02020609040205080304" pitchFamily="17" charset="-128"/>
                <a:ea typeface="Batang" panose="02030600000101010101" pitchFamily="18" charset="-127"/>
                <a:cs typeface="Times New Roman" panose="02020603050405020304" pitchFamily="18" charset="0"/>
              </a:rPr>
              <a:t>固</a:t>
            </a:r>
            <a:r>
              <a:rPr lang="ja-JP" altLang="ja-JP" sz="28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まって</a:t>
            </a:r>
            <a:r>
              <a:rPr lang="ko-KR" altLang="ja-JP" sz="2800" dirty="0">
                <a:solidFill>
                  <a:srgbClr val="000000"/>
                </a:solidFill>
                <a:effectLst/>
                <a:latin typeface="ＭＳ 明朝" panose="02020609040205080304" pitchFamily="17" charset="-128"/>
                <a:ea typeface="Batang" panose="02030600000101010101" pitchFamily="18" charset="-127"/>
                <a:cs typeface="Times New Roman" panose="02020603050405020304" pitchFamily="18" charset="0"/>
              </a:rPr>
              <a:t>生</a:t>
            </a:r>
            <a:r>
              <a:rPr lang="ja-JP" altLang="ja-JP" sz="28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じた</a:t>
            </a:r>
            <a:r>
              <a:rPr lang="ko-KR" altLang="ja-JP" sz="2800" dirty="0">
                <a:solidFill>
                  <a:srgbClr val="000000"/>
                </a:solidFill>
                <a:effectLst/>
                <a:latin typeface="ＭＳ 明朝" panose="02020609040205080304" pitchFamily="17" charset="-128"/>
                <a:ea typeface="Batang" panose="02030600000101010101" pitchFamily="18" charset="-127"/>
                <a:cs typeface="Times New Roman" panose="02020603050405020304" pitchFamily="18" charset="0"/>
              </a:rPr>
              <a:t>地形</a:t>
            </a:r>
            <a:r>
              <a:rPr lang="ja-JP" altLang="ja-JP" sz="28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だ</a:t>
            </a:r>
            <a:br>
              <a:rPr lang="en-US" altLang="ja-JP" sz="18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br>
            <a:endParaRPr kumimoji="1"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87402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ppt_x"/>
                                          </p:val>
                                        </p:tav>
                                        <p:tav tm="100000">
                                          <p:val>
                                            <p:strVal val="#ppt_x"/>
                                          </p:val>
                                        </p:tav>
                                      </p:tavLst>
                                    </p:anim>
                                    <p:anim calcmode="lin" valueType="num">
                                      <p:cBhvr additive="base">
                                        <p:cTn id="14"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ppt_x"/>
                                          </p:val>
                                        </p:tav>
                                        <p:tav tm="100000">
                                          <p:val>
                                            <p:strVal val="#ppt_x"/>
                                          </p:val>
                                        </p:tav>
                                      </p:tavLst>
                                    </p:anim>
                                    <p:anim calcmode="lin" valueType="num">
                                      <p:cBhvr additive="base">
                                        <p:cTn id="20"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09DEF3F9-3D47-4CBA-8942-312D4B7384A7}"/>
              </a:ext>
            </a:extLst>
          </p:cNvPr>
          <p:cNvPicPr>
            <a:picLocks noChangeAspect="1"/>
          </p:cNvPicPr>
          <p:nvPr/>
        </p:nvPicPr>
        <p:blipFill rotWithShape="1">
          <a:blip r:embed="rId2">
            <a:extLst>
              <a:ext uri="{28A0092B-C50C-407E-A947-70E740481C1C}">
                <a14:useLocalDpi xmlns:a14="http://schemas.microsoft.com/office/drawing/2010/main" val="0"/>
              </a:ext>
            </a:extLst>
          </a:blip>
          <a:srcRect l="20786" t="14955" r="13732" b="11549"/>
          <a:stretch/>
        </p:blipFill>
        <p:spPr>
          <a:xfrm>
            <a:off x="8422618" y="4045824"/>
            <a:ext cx="3673608" cy="2785924"/>
          </a:xfrm>
          <a:prstGeom prst="rect">
            <a:avLst/>
          </a:prstGeom>
        </p:spPr>
      </p:pic>
      <p:sp>
        <p:nvSpPr>
          <p:cNvPr id="4" name="タイトル 3">
            <a:extLst>
              <a:ext uri="{FF2B5EF4-FFF2-40B4-BE49-F238E27FC236}">
                <a16:creationId xmlns:a16="http://schemas.microsoft.com/office/drawing/2014/main" id="{7FA020E6-6228-4151-9632-CF79064D0E72}"/>
              </a:ext>
            </a:extLst>
          </p:cNvPr>
          <p:cNvSpPr>
            <a:spLocks noGrp="1"/>
          </p:cNvSpPr>
          <p:nvPr>
            <p:ph type="title"/>
          </p:nvPr>
        </p:nvSpPr>
        <p:spPr>
          <a:xfrm>
            <a:off x="146194" y="-8863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⑥</a:t>
            </a:r>
          </a:p>
        </p:txBody>
      </p:sp>
      <p:grpSp>
        <p:nvGrpSpPr>
          <p:cNvPr id="14" name="グループ化 13">
            <a:extLst>
              <a:ext uri="{FF2B5EF4-FFF2-40B4-BE49-F238E27FC236}">
                <a16:creationId xmlns:a16="http://schemas.microsoft.com/office/drawing/2014/main" id="{1C02A2A6-EBAD-4EB8-8B1D-19980939AF9D}"/>
              </a:ext>
            </a:extLst>
          </p:cNvPr>
          <p:cNvGrpSpPr/>
          <p:nvPr/>
        </p:nvGrpSpPr>
        <p:grpSpPr>
          <a:xfrm>
            <a:off x="8422618" y="-243293"/>
            <a:ext cx="3769382" cy="1462230"/>
            <a:chOff x="4987291" y="1619405"/>
            <a:chExt cx="4481842" cy="1738610"/>
          </a:xfrm>
        </p:grpSpPr>
        <p:pic>
          <p:nvPicPr>
            <p:cNvPr id="18" name="グラフィックス 17">
              <a:extLst>
                <a:ext uri="{FF2B5EF4-FFF2-40B4-BE49-F238E27FC236}">
                  <a16:creationId xmlns:a16="http://schemas.microsoft.com/office/drawing/2014/main" id="{0DA16274-B623-4F37-A756-B0C0D4C30A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619405"/>
              <a:ext cx="4481842" cy="1738610"/>
            </a:xfrm>
            <a:prstGeom prst="rect">
              <a:avLst/>
            </a:prstGeom>
          </p:spPr>
        </p:pic>
        <p:sp>
          <p:nvSpPr>
            <p:cNvPr id="19" name="テキスト ボックス 18">
              <a:extLst>
                <a:ext uri="{FF2B5EF4-FFF2-40B4-BE49-F238E27FC236}">
                  <a16:creationId xmlns:a16="http://schemas.microsoft.com/office/drawing/2014/main" id="{27585DB1-C785-473D-96DF-F944FED521BE}"/>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29</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grpSp>
        <p:nvGrpSpPr>
          <p:cNvPr id="3" name="グループ化 2">
            <a:extLst>
              <a:ext uri="{FF2B5EF4-FFF2-40B4-BE49-F238E27FC236}">
                <a16:creationId xmlns:a16="http://schemas.microsoft.com/office/drawing/2014/main" id="{1A1F513A-30D0-4241-A0BD-ADC25C1A788F}"/>
              </a:ext>
            </a:extLst>
          </p:cNvPr>
          <p:cNvGrpSpPr/>
          <p:nvPr/>
        </p:nvGrpSpPr>
        <p:grpSpPr>
          <a:xfrm>
            <a:off x="1374919" y="64754"/>
            <a:ext cx="4284217" cy="1102901"/>
            <a:chOff x="1954477" y="1196310"/>
            <a:chExt cx="4048692" cy="937382"/>
          </a:xfrm>
        </p:grpSpPr>
        <p:pic>
          <p:nvPicPr>
            <p:cNvPr id="22" name="グラフィックス 21">
              <a:extLst>
                <a:ext uri="{FF2B5EF4-FFF2-40B4-BE49-F238E27FC236}">
                  <a16:creationId xmlns:a16="http://schemas.microsoft.com/office/drawing/2014/main" id="{0D69E3A7-D4B5-4010-8236-2BDC59F27E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4477" y="1196310"/>
              <a:ext cx="4048692" cy="937382"/>
            </a:xfrm>
            <a:prstGeom prst="rect">
              <a:avLst/>
            </a:prstGeom>
          </p:spPr>
        </p:pic>
        <p:sp>
          <p:nvSpPr>
            <p:cNvPr id="23" name="テキスト ボックス 22">
              <a:extLst>
                <a:ext uri="{FF2B5EF4-FFF2-40B4-BE49-F238E27FC236}">
                  <a16:creationId xmlns:a16="http://schemas.microsoft.com/office/drawing/2014/main" id="{954734ED-C4B2-4C21-A3FF-D4609E653F85}"/>
                </a:ext>
              </a:extLst>
            </p:cNvPr>
            <p:cNvSpPr txBox="1"/>
            <p:nvPr/>
          </p:nvSpPr>
          <p:spPr>
            <a:xfrm>
              <a:off x="2208146" y="1277990"/>
              <a:ext cx="2999593" cy="651731"/>
            </a:xfrm>
            <a:prstGeom prst="rect">
              <a:avLst/>
            </a:prstGeom>
            <a:noFill/>
          </p:spPr>
          <p:txBody>
            <a:bodyPr wrap="none" rtlCol="0">
              <a:spAutoFit/>
            </a:bodyPr>
            <a:lstStyle/>
            <a:p>
              <a:r>
                <a:rPr lang="ko-KR"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구포역</a:t>
              </a:r>
              <a:r>
                <a:rPr lang="ja-JP" altLang="en-US" sz="44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亀浦駅</a:t>
              </a:r>
              <a:endParaRPr kumimoji="1" lang="ja-JP" altLang="en-US" sz="44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
        <p:nvSpPr>
          <p:cNvPr id="5" name="テキスト ボックス 4">
            <a:extLst>
              <a:ext uri="{FF2B5EF4-FFF2-40B4-BE49-F238E27FC236}">
                <a16:creationId xmlns:a16="http://schemas.microsoft.com/office/drawing/2014/main" id="{68E82459-4541-4E96-8940-9B133893D132}"/>
              </a:ext>
            </a:extLst>
          </p:cNvPr>
          <p:cNvSpPr txBox="1"/>
          <p:nvPr/>
        </p:nvSpPr>
        <p:spPr>
          <a:xfrm>
            <a:off x="5343277" y="5086522"/>
            <a:ext cx="184731" cy="369332"/>
          </a:xfrm>
          <a:prstGeom prst="rect">
            <a:avLst/>
          </a:prstGeom>
          <a:noFill/>
        </p:spPr>
        <p:txBody>
          <a:bodyPr wrap="none" rtlCol="0">
            <a:spAutoFit/>
          </a:bodyPr>
          <a:lstStyle/>
          <a:p>
            <a:endParaRPr kumimoji="1" lang="ja-JP" altLang="en-US" dirty="0"/>
          </a:p>
        </p:txBody>
      </p:sp>
      <p:grpSp>
        <p:nvGrpSpPr>
          <p:cNvPr id="16" name="グループ化 15">
            <a:extLst>
              <a:ext uri="{FF2B5EF4-FFF2-40B4-BE49-F238E27FC236}">
                <a16:creationId xmlns:a16="http://schemas.microsoft.com/office/drawing/2014/main" id="{1274DEE5-AC1D-4D60-B357-428B6829004A}"/>
              </a:ext>
            </a:extLst>
          </p:cNvPr>
          <p:cNvGrpSpPr/>
          <p:nvPr/>
        </p:nvGrpSpPr>
        <p:grpSpPr>
          <a:xfrm>
            <a:off x="271749" y="1218937"/>
            <a:ext cx="2556709" cy="670034"/>
            <a:chOff x="6555349" y="1958866"/>
            <a:chExt cx="2556709" cy="670034"/>
          </a:xfrm>
        </p:grpSpPr>
        <p:pic>
          <p:nvPicPr>
            <p:cNvPr id="32" name="グラフィックス 31">
              <a:extLst>
                <a:ext uri="{FF2B5EF4-FFF2-40B4-BE49-F238E27FC236}">
                  <a16:creationId xmlns:a16="http://schemas.microsoft.com/office/drawing/2014/main" id="{602C571A-47D4-4AC7-A64A-2FFDB80511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55349" y="1958866"/>
              <a:ext cx="2556709" cy="670034"/>
            </a:xfrm>
            <a:prstGeom prst="rect">
              <a:avLst/>
            </a:prstGeom>
          </p:spPr>
        </p:pic>
        <p:sp>
          <p:nvSpPr>
            <p:cNvPr id="10" name="テキスト ボックス 9">
              <a:extLst>
                <a:ext uri="{FF2B5EF4-FFF2-40B4-BE49-F238E27FC236}">
                  <a16:creationId xmlns:a16="http://schemas.microsoft.com/office/drawing/2014/main" id="{A8240B64-0381-4365-837E-4C809240A670}"/>
                </a:ext>
              </a:extLst>
            </p:cNvPr>
            <p:cNvSpPr txBox="1"/>
            <p:nvPr/>
          </p:nvSpPr>
          <p:spPr>
            <a:xfrm>
              <a:off x="7274884" y="1986975"/>
              <a:ext cx="1532792" cy="584775"/>
            </a:xfrm>
            <a:prstGeom prst="rect">
              <a:avLst/>
            </a:prstGeom>
            <a:noFill/>
          </p:spPr>
          <p:txBody>
            <a:bodyPr wrap="none" rtlCol="0">
              <a:spAutoFit/>
            </a:bodyPr>
            <a:lstStyle/>
            <a:p>
              <a:r>
                <a:rPr lang="ko-KR" altLang="ja-JP" sz="3200" b="1" dirty="0">
                  <a:solidFill>
                    <a:schemeClr val="accent1">
                      <a:lumMod val="75000"/>
                    </a:schemeClr>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rPr>
                <a:t>구포</a:t>
              </a:r>
              <a:r>
                <a:rPr lang="ko-KR" altLang="ja-JP" sz="3200" b="1" dirty="0">
                  <a:solidFill>
                    <a:schemeClr val="accent1">
                      <a:lumMod val="75000"/>
                    </a:schemeClr>
                  </a:solidFill>
                  <a:effectLst>
                    <a:outerShdw blurRad="38100" dist="38100" dir="2700000" algn="tl">
                      <a:srgbClr val="000000">
                        <a:alpha val="43137"/>
                      </a:srgbClr>
                    </a:outerShdw>
                  </a:effectLst>
                  <a:ea typeface="ＭＳ 明朝" panose="02020609040205080304" pitchFamily="17" charset="-128"/>
                  <a:cs typeface="Arial" panose="020B0604020202020204" pitchFamily="34" charset="0"/>
                </a:rPr>
                <a:t> </a:t>
              </a:r>
              <a:r>
                <a:rPr lang="ko-KR" altLang="ja-JP" sz="3200" b="1" dirty="0">
                  <a:solidFill>
                    <a:schemeClr val="accent1">
                      <a:lumMod val="75000"/>
                    </a:schemeClr>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rPr>
                <a:t>배</a:t>
              </a:r>
              <a:endParaRPr kumimoji="1" lang="ja-JP" altLang="en-US" sz="3200" b="1" dirty="0">
                <a:solidFill>
                  <a:schemeClr val="accent1">
                    <a:lumMod val="75000"/>
                  </a:schemeClr>
                </a:solidFill>
                <a:effectLst>
                  <a:outerShdw blurRad="38100" dist="38100" dir="2700000" algn="tl">
                    <a:srgbClr val="000000">
                      <a:alpha val="43137"/>
                    </a:srgbClr>
                  </a:outerShdw>
                </a:effectLst>
              </a:endParaRPr>
            </a:p>
          </p:txBody>
        </p:sp>
      </p:grpSp>
      <p:sp>
        <p:nvSpPr>
          <p:cNvPr id="17" name="テキスト ボックス 16">
            <a:extLst>
              <a:ext uri="{FF2B5EF4-FFF2-40B4-BE49-F238E27FC236}">
                <a16:creationId xmlns:a16="http://schemas.microsoft.com/office/drawing/2014/main" id="{73E0563D-7518-4255-BA4A-F4103F5B1DBE}"/>
              </a:ext>
            </a:extLst>
          </p:cNvPr>
          <p:cNvSpPr txBox="1"/>
          <p:nvPr/>
        </p:nvSpPr>
        <p:spPr>
          <a:xfrm>
            <a:off x="184223" y="1831821"/>
            <a:ext cx="6288901" cy="4606389"/>
          </a:xfrm>
          <a:prstGeom prst="rect">
            <a:avLst/>
          </a:prstGeom>
          <a:noFill/>
        </p:spPr>
        <p:txBody>
          <a:bodyPr wrap="none" rtlCol="0">
            <a:spAutoFit/>
          </a:bodyPr>
          <a:lstStyle/>
          <a:p>
            <a:pPr algn="just">
              <a:lnSpc>
                <a:spcPts val="3200"/>
              </a:lnSpc>
            </a:pPr>
            <a:r>
              <a:rPr lang="ko-KR" altLang="ja-JP" sz="2800" kern="100"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구포</a:t>
            </a:r>
            <a:r>
              <a:rPr lang="en-US" altLang="ja-JP" sz="2800" kern="100"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a:t>
            </a:r>
            <a:r>
              <a:rPr lang="ja-JP" altLang="ja-JP" sz="2800" kern="100" dirty="0">
                <a:solidFill>
                  <a:srgbClr val="333333"/>
                </a:solidFill>
                <a:effectLst/>
                <a:latin typeface="游明朝" panose="02020400000000000000" pitchFamily="18" charset="-128"/>
                <a:ea typeface="ＭＳ 明朝" panose="02020609040205080304" pitchFamily="17" charset="-128"/>
                <a:cs typeface="ＭＳ 明朝" panose="02020609040205080304" pitchFamily="17" charset="-128"/>
              </a:rPr>
              <a:t>亀</a:t>
            </a:r>
            <a:r>
              <a:rPr lang="ja-JP" altLang="ja-JP" sz="2800" kern="100"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浦</a:t>
            </a:r>
            <a:r>
              <a:rPr lang="en-US" altLang="ja-JP" sz="2800" kern="100" dirty="0">
                <a:solidFill>
                  <a:srgbClr val="333333"/>
                </a:solidFill>
                <a:effectLst/>
                <a:latin typeface="ＭＳ 明朝" panose="02020609040205080304" pitchFamily="17" charset="-128"/>
                <a:ea typeface="游明朝" panose="02020400000000000000" pitchFamily="18" charset="-128"/>
                <a:cs typeface="ＭＳ ゴシック" panose="020B0609070205080204" pitchFamily="49" charset="-128"/>
              </a:rPr>
              <a:t>]</a:t>
            </a:r>
            <a:r>
              <a:rPr lang="ja-JP" altLang="ja-JP" sz="2800" kern="100"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で採れるのでなく近隣の</a:t>
            </a:r>
            <a:endParaRPr lang="en-US" altLang="ja-JP" sz="2800" kern="100"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endParaRPr>
          </a:p>
          <a:p>
            <a:pPr algn="just">
              <a:lnSpc>
                <a:spcPts val="3200"/>
              </a:lnSpc>
            </a:pPr>
            <a:r>
              <a:rPr lang="ko-KR" altLang="ja-JP" sz="2800" kern="100"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대저</a:t>
            </a:r>
            <a:r>
              <a:rPr lang="en-US" altLang="ja-JP" sz="2800" kern="100" dirty="0">
                <a:solidFill>
                  <a:srgbClr val="333333"/>
                </a:solidFill>
                <a:effectLst/>
                <a:latin typeface="ＭＳ 明朝" panose="02020609040205080304" pitchFamily="17" charset="-128"/>
                <a:ea typeface="游明朝" panose="02020400000000000000" pitchFamily="18" charset="-128"/>
                <a:cs typeface="Arial" panose="020B0604020202020204" pitchFamily="34" charset="0"/>
              </a:rPr>
              <a:t>[</a:t>
            </a:r>
            <a:r>
              <a:rPr lang="ja-JP" altLang="ja-JP" sz="2800" kern="100"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大渚</a:t>
            </a:r>
            <a:r>
              <a:rPr lang="en-US" altLang="ja-JP" sz="2800" kern="100"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a:t>
            </a:r>
            <a:r>
              <a:rPr lang="ko-KR" altLang="ja-JP" sz="2800" kern="100"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들판</a:t>
            </a:r>
            <a:r>
              <a:rPr lang="en-US" altLang="ja-JP" sz="2800" kern="100" dirty="0">
                <a:solidFill>
                  <a:srgbClr val="333333"/>
                </a:solidFill>
                <a:effectLst/>
                <a:latin typeface="Batang" panose="02030600000101010101" pitchFamily="18" charset="-127"/>
                <a:ea typeface="游明朝" panose="02020400000000000000" pitchFamily="18" charset="-128"/>
                <a:cs typeface="Batang" panose="02030600000101010101" pitchFamily="18" charset="-127"/>
              </a:rPr>
              <a:t>(</a:t>
            </a:r>
            <a:r>
              <a:rPr lang="ko-KR" altLang="ja-JP" sz="2800" kern="100"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김해시</a:t>
            </a:r>
            <a:r>
              <a:rPr lang="en-US" altLang="ja-JP" sz="2800" kern="100" dirty="0">
                <a:solidFill>
                  <a:srgbClr val="333333"/>
                </a:solidFill>
                <a:effectLst/>
                <a:latin typeface="Batang" panose="02030600000101010101" pitchFamily="18" charset="-127"/>
                <a:ea typeface="游明朝" panose="02020400000000000000" pitchFamily="18" charset="-128"/>
                <a:cs typeface="Batang" panose="02030600000101010101" pitchFamily="18" charset="-127"/>
              </a:rPr>
              <a:t>)</a:t>
            </a:r>
            <a:r>
              <a:rPr lang="ja-JP" altLang="ja-JP" sz="2800" kern="100"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で採れた梨を</a:t>
            </a:r>
            <a:endParaRPr lang="en-US" altLang="ja-JP" sz="2800" kern="100"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endParaRPr>
          </a:p>
          <a:p>
            <a:pPr algn="just">
              <a:lnSpc>
                <a:spcPts val="3200"/>
              </a:lnSpc>
            </a:pPr>
            <a:r>
              <a:rPr lang="ja-JP" altLang="ja-JP" sz="2800" kern="100"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구포역</a:t>
            </a:r>
            <a:r>
              <a:rPr lang="en-US" altLang="ja-JP" sz="2800" kern="100" dirty="0">
                <a:solidFill>
                  <a:srgbClr val="333333"/>
                </a:solidFill>
                <a:effectLst/>
                <a:latin typeface="ＭＳ 明朝" panose="02020609040205080304" pitchFamily="17" charset="-128"/>
                <a:ea typeface="游明朝" panose="02020400000000000000" pitchFamily="18" charset="-128"/>
                <a:cs typeface="Batang" panose="02030600000101010101" pitchFamily="18" charset="-127"/>
              </a:rPr>
              <a:t>[</a:t>
            </a:r>
            <a:r>
              <a:rPr lang="ja-JP" altLang="ja-JP" sz="2800" kern="100" dirty="0">
                <a:solidFill>
                  <a:srgbClr val="333333"/>
                </a:solidFill>
                <a:effectLst/>
                <a:latin typeface="游明朝" panose="02020400000000000000" pitchFamily="18" charset="-128"/>
                <a:ea typeface="ＭＳ 明朝" panose="02020609040205080304" pitchFamily="17" charset="-128"/>
                <a:cs typeface="ＭＳ 明朝" panose="02020609040205080304" pitchFamily="17" charset="-128"/>
              </a:rPr>
              <a:t>亀</a:t>
            </a:r>
            <a:r>
              <a:rPr lang="ja-JP" altLang="ja-JP" sz="2800" kern="100" dirty="0">
                <a:solidFill>
                  <a:srgbClr val="333333"/>
                </a:solidFill>
                <a:effectLst/>
                <a:latin typeface="游明朝" panose="02020400000000000000" pitchFamily="18" charset="-128"/>
                <a:ea typeface="ＭＳ 明朝" panose="02020609040205080304" pitchFamily="17" charset="-128"/>
                <a:cs typeface="Batang" panose="02030600000101010101" pitchFamily="18" charset="-127"/>
              </a:rPr>
              <a:t>浦</a:t>
            </a:r>
            <a:r>
              <a:rPr lang="ja-JP" altLang="ja-JP" sz="2800" kern="100" dirty="0">
                <a:solidFill>
                  <a:srgbClr val="333333"/>
                </a:solidFill>
                <a:effectLst/>
                <a:latin typeface="游明朝" panose="02020400000000000000" pitchFamily="18" charset="-128"/>
                <a:ea typeface="ＭＳ 明朝" panose="02020609040205080304" pitchFamily="17" charset="-128"/>
                <a:cs typeface="ＭＳ 明朝" panose="02020609040205080304" pitchFamily="17" charset="-128"/>
              </a:rPr>
              <a:t>駅</a:t>
            </a:r>
            <a:r>
              <a:rPr lang="en-US" altLang="ja-JP" sz="2800" kern="100" dirty="0">
                <a:solidFill>
                  <a:srgbClr val="333333"/>
                </a:solidFill>
                <a:effectLst/>
                <a:latin typeface="ＭＳ 明朝" panose="02020609040205080304" pitchFamily="17" charset="-128"/>
                <a:ea typeface="游明朝" panose="02020400000000000000" pitchFamily="18" charset="-128"/>
                <a:cs typeface="Batang" panose="02030600000101010101" pitchFamily="18" charset="-127"/>
              </a:rPr>
              <a:t>]</a:t>
            </a:r>
            <a:r>
              <a:rPr lang="ja-JP" altLang="ja-JP" sz="2800" kern="100" dirty="0">
                <a:solidFill>
                  <a:srgbClr val="333333"/>
                </a:solidFill>
                <a:effectLst/>
                <a:latin typeface="游明朝" panose="02020400000000000000" pitchFamily="18" charset="-128"/>
                <a:ea typeface="ＭＳ 明朝" panose="02020609040205080304" pitchFamily="17" charset="-128"/>
                <a:cs typeface="Batang" panose="02030600000101010101" pitchFamily="18" charset="-127"/>
              </a:rPr>
              <a:t>から出荷したという。</a:t>
            </a:r>
            <a:endParaRPr lang="en-US" altLang="ja-JP" sz="2800" kern="100" dirty="0">
              <a:solidFill>
                <a:srgbClr val="333333"/>
              </a:solidFill>
              <a:effectLst/>
              <a:latin typeface="游明朝" panose="02020400000000000000" pitchFamily="18" charset="-128"/>
              <a:ea typeface="ＭＳ 明朝" panose="02020609040205080304" pitchFamily="17" charset="-128"/>
              <a:cs typeface="Batang" panose="02030600000101010101" pitchFamily="18" charset="-127"/>
            </a:endParaRPr>
          </a:p>
          <a:p>
            <a:pPr algn="just">
              <a:lnSpc>
                <a:spcPts val="3200"/>
              </a:lnSpc>
            </a:pPr>
            <a:r>
              <a:rPr lang="ja-JP" altLang="ja-JP" sz="2800" kern="100" dirty="0">
                <a:solidFill>
                  <a:srgbClr val="333333"/>
                </a:solidFill>
                <a:effectLst/>
                <a:latin typeface="游明朝" panose="02020400000000000000" pitchFamily="18" charset="-128"/>
                <a:ea typeface="ＭＳ 明朝" panose="02020609040205080304" pitchFamily="17" charset="-128"/>
                <a:cs typeface="Batang" panose="02030600000101010101" pitchFamily="18" charset="-127"/>
              </a:rPr>
              <a:t>日帝時代には、船で日本まで持って</a:t>
            </a:r>
            <a:endParaRPr lang="en-US" altLang="ja-JP" sz="2800" kern="100" dirty="0">
              <a:solidFill>
                <a:srgbClr val="333333"/>
              </a:solidFill>
              <a:effectLst/>
              <a:latin typeface="游明朝" panose="02020400000000000000" pitchFamily="18" charset="-128"/>
              <a:ea typeface="ＭＳ 明朝" panose="02020609040205080304" pitchFamily="17" charset="-128"/>
              <a:cs typeface="Batang" panose="02030600000101010101" pitchFamily="18" charset="-127"/>
            </a:endParaRPr>
          </a:p>
          <a:p>
            <a:pPr algn="just">
              <a:lnSpc>
                <a:spcPts val="3200"/>
              </a:lnSpc>
            </a:pPr>
            <a:r>
              <a:rPr lang="ja-JP" altLang="ja-JP" sz="2800" kern="100" dirty="0">
                <a:solidFill>
                  <a:srgbClr val="333333"/>
                </a:solidFill>
                <a:effectLst/>
                <a:latin typeface="游明朝" panose="02020400000000000000" pitchFamily="18" charset="-128"/>
                <a:ea typeface="ＭＳ 明朝" panose="02020609040205080304" pitchFamily="17" charset="-128"/>
                <a:cs typeface="Batang" panose="02030600000101010101" pitchFamily="18" charset="-127"/>
              </a:rPr>
              <a:t>行ったり、汽車で遠く</a:t>
            </a:r>
            <a:r>
              <a:rPr lang="ja-JP" altLang="ja-JP" sz="2800" kern="100" dirty="0">
                <a:solidFill>
                  <a:srgbClr val="333333"/>
                </a:solidFill>
                <a:effectLst/>
                <a:latin typeface="游明朝" panose="02020400000000000000" pitchFamily="18" charset="-128"/>
                <a:ea typeface="ＭＳ 明朝" panose="02020609040205080304" pitchFamily="17" charset="-128"/>
                <a:cs typeface="ＭＳ 明朝" panose="02020609040205080304" pitchFamily="17" charset="-128"/>
              </a:rPr>
              <a:t>満</a:t>
            </a:r>
            <a:r>
              <a:rPr lang="ja-JP" altLang="ja-JP" sz="2800" kern="100" dirty="0">
                <a:solidFill>
                  <a:srgbClr val="333333"/>
                </a:solidFill>
                <a:effectLst/>
                <a:latin typeface="游明朝" panose="02020400000000000000" pitchFamily="18" charset="-128"/>
                <a:ea typeface="ＭＳ 明朝" panose="02020609040205080304" pitchFamily="17" charset="-128"/>
                <a:cs typeface="Batang" panose="02030600000101010101" pitchFamily="18" charset="-127"/>
              </a:rPr>
              <a:t>州迄</a:t>
            </a:r>
            <a:endParaRPr lang="en-US" altLang="ja-JP" sz="2800" kern="100" dirty="0">
              <a:solidFill>
                <a:srgbClr val="333333"/>
              </a:solidFill>
              <a:effectLst/>
              <a:latin typeface="游明朝" panose="02020400000000000000" pitchFamily="18" charset="-128"/>
              <a:ea typeface="ＭＳ 明朝" panose="02020609040205080304" pitchFamily="17" charset="-128"/>
              <a:cs typeface="Batang" panose="02030600000101010101" pitchFamily="18" charset="-127"/>
            </a:endParaRPr>
          </a:p>
          <a:p>
            <a:pPr algn="just">
              <a:lnSpc>
                <a:spcPts val="3200"/>
              </a:lnSpc>
            </a:pPr>
            <a:r>
              <a:rPr lang="ja-JP" altLang="ja-JP" sz="2800" kern="100" dirty="0">
                <a:solidFill>
                  <a:srgbClr val="333333"/>
                </a:solidFill>
                <a:effectLst/>
                <a:latin typeface="游明朝" panose="02020400000000000000" pitchFamily="18" charset="-128"/>
                <a:ea typeface="ＭＳ 明朝" panose="02020609040205080304" pitchFamily="17" charset="-128"/>
                <a:cs typeface="Batang" panose="02030600000101010101" pitchFamily="18" charset="-127"/>
              </a:rPr>
              <a:t>運ばれて</a:t>
            </a:r>
            <a:r>
              <a:rPr lang="ja-JP" altLang="ja-JP" sz="2800" kern="100" dirty="0">
                <a:solidFill>
                  <a:srgbClr val="333333"/>
                </a:solidFill>
                <a:effectLst/>
                <a:latin typeface="游明朝" panose="02020400000000000000" pitchFamily="18" charset="-128"/>
                <a:ea typeface="ＭＳ 明朝" panose="02020609040205080304" pitchFamily="17" charset="-128"/>
                <a:cs typeface="ＭＳ 明朝" panose="02020609040205080304" pitchFamily="17" charset="-128"/>
              </a:rPr>
              <a:t>売</a:t>
            </a:r>
            <a:r>
              <a:rPr lang="ja-JP" altLang="ja-JP" sz="2800" kern="100" dirty="0">
                <a:solidFill>
                  <a:srgbClr val="333333"/>
                </a:solidFill>
                <a:effectLst/>
                <a:latin typeface="游明朝" panose="02020400000000000000" pitchFamily="18" charset="-128"/>
                <a:ea typeface="ＭＳ 明朝" panose="02020609040205080304" pitchFamily="17" charset="-128"/>
                <a:cs typeface="Batang" panose="02030600000101010101" pitchFamily="18" charset="-127"/>
              </a:rPr>
              <a:t>られたという悲しい</a:t>
            </a:r>
            <a:r>
              <a:rPr lang="ja-JP" altLang="ja-JP" sz="2800" kern="100" dirty="0">
                <a:solidFill>
                  <a:srgbClr val="333333"/>
                </a:solidFill>
                <a:effectLst/>
                <a:latin typeface="游明朝" panose="02020400000000000000" pitchFamily="18" charset="-128"/>
                <a:ea typeface="ＭＳ 明朝" panose="02020609040205080304" pitchFamily="17" charset="-128"/>
                <a:cs typeface="ＭＳ 明朝" panose="02020609040205080304" pitchFamily="17" charset="-128"/>
              </a:rPr>
              <a:t>歴</a:t>
            </a:r>
            <a:r>
              <a:rPr lang="ja-JP" altLang="ja-JP" sz="2800" kern="100" dirty="0">
                <a:solidFill>
                  <a:srgbClr val="333333"/>
                </a:solidFill>
                <a:effectLst/>
                <a:latin typeface="游明朝" panose="02020400000000000000" pitchFamily="18" charset="-128"/>
                <a:ea typeface="ＭＳ 明朝" panose="02020609040205080304" pitchFamily="17" charset="-128"/>
                <a:cs typeface="Batang" panose="02030600000101010101" pitchFamily="18" charset="-127"/>
              </a:rPr>
              <a:t>史が</a:t>
            </a:r>
            <a:endParaRPr lang="en-US" altLang="ja-JP" sz="2800" kern="100" dirty="0">
              <a:solidFill>
                <a:srgbClr val="333333"/>
              </a:solidFill>
              <a:effectLst/>
              <a:latin typeface="游明朝" panose="02020400000000000000" pitchFamily="18" charset="-128"/>
              <a:ea typeface="ＭＳ 明朝" panose="02020609040205080304" pitchFamily="17" charset="-128"/>
              <a:cs typeface="Batang" panose="02030600000101010101" pitchFamily="18" charset="-127"/>
            </a:endParaRPr>
          </a:p>
          <a:p>
            <a:pPr algn="just">
              <a:lnSpc>
                <a:spcPts val="3200"/>
              </a:lnSpc>
            </a:pPr>
            <a:r>
              <a:rPr lang="ja-JP" altLang="ja-JP" sz="2800" kern="100" dirty="0">
                <a:solidFill>
                  <a:srgbClr val="333333"/>
                </a:solidFill>
                <a:effectLst/>
                <a:latin typeface="游明朝" panose="02020400000000000000" pitchFamily="18" charset="-128"/>
                <a:ea typeface="ＭＳ 明朝" panose="02020609040205080304" pitchFamily="17" charset="-128"/>
                <a:cs typeface="Batang" panose="02030600000101010101" pitchFamily="18" charset="-127"/>
              </a:rPr>
              <a:t>ある。</a:t>
            </a:r>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3200"/>
              </a:lnSpc>
            </a:pPr>
            <a:r>
              <a:rPr lang="ja-JP" altLang="ja-JP" sz="2800" kern="100"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ホ</a:t>
            </a:r>
            <a:r>
              <a:rPr lang="ja-JP" altLang="ja-JP" sz="2800" kern="100" dirty="0">
                <a:solidFill>
                  <a:srgbClr val="333333"/>
                </a:solidFill>
                <a:effectLst/>
                <a:latin typeface="游明朝" panose="02020400000000000000" pitchFamily="18" charset="-128"/>
                <a:ea typeface="ＭＳ 明朝" panose="02020609040205080304" pitchFamily="17" charset="-128"/>
                <a:cs typeface="ＭＳ 明朝" panose="02020609040205080304" pitchFamily="17" charset="-128"/>
              </a:rPr>
              <a:t>ー</a:t>
            </a:r>
            <a:r>
              <a:rPr lang="ja-JP" altLang="ja-JP" sz="2800" kern="100"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ムにやってきて‘</a:t>
            </a:r>
            <a:r>
              <a:rPr lang="ja-JP" altLang="ja-JP" sz="2800" kern="100"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내</a:t>
            </a:r>
            <a:r>
              <a:rPr lang="ja-JP" altLang="ja-JP" sz="2800" kern="100"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ja-JP" altLang="ja-JP" sz="2800" kern="100"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배</a:t>
            </a:r>
            <a:r>
              <a:rPr lang="ja-JP" altLang="ja-JP" sz="2800" kern="100"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 </a:t>
            </a:r>
            <a:r>
              <a:rPr lang="ja-JP" altLang="ja-JP" sz="2800" kern="100"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사라</a:t>
            </a:r>
            <a:r>
              <a:rPr lang="ja-JP" altLang="ja-JP" sz="2800" kern="100"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a:t>
            </a:r>
            <a:endParaRPr lang="en-US" altLang="ja-JP" sz="2800" kern="100"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endParaRPr>
          </a:p>
          <a:p>
            <a:pPr algn="just">
              <a:lnSpc>
                <a:spcPts val="3200"/>
              </a:lnSpc>
            </a:pPr>
            <a:r>
              <a:rPr lang="ja-JP" altLang="ja-JP" sz="2800" kern="100"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と行ったそうだ。</a:t>
            </a:r>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lnSpc>
                <a:spcPts val="3200"/>
              </a:lnSpc>
              <a:tabLst>
                <a:tab pos="1543685" algn="l"/>
              </a:tabLst>
            </a:pPr>
            <a:r>
              <a:rPr lang="ko-KR" altLang="ja-JP" sz="2800" kern="100" dirty="0">
                <a:solidFill>
                  <a:srgbClr val="333333"/>
                </a:solidFill>
                <a:effectLst/>
                <a:latin typeface="游明朝" panose="02020400000000000000" pitchFamily="18" charset="-128"/>
                <a:ea typeface="Batang" panose="02030600000101010101" pitchFamily="18" charset="-127"/>
                <a:cs typeface="Batang" panose="02030600000101010101" pitchFamily="18" charset="-127"/>
              </a:rPr>
              <a:t>대저</a:t>
            </a:r>
            <a:r>
              <a:rPr lang="ja-JP" altLang="ja-JP" sz="2800" kern="100"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は</a:t>
            </a:r>
            <a:r>
              <a:rPr lang="ko-KR" altLang="ja-JP" sz="2800" kern="100" dirty="0">
                <a:solidFill>
                  <a:srgbClr val="333333"/>
                </a:solidFill>
                <a:effectLst/>
                <a:latin typeface="游明朝" panose="02020400000000000000" pitchFamily="18" charset="-128"/>
                <a:ea typeface="ＭＳ 明朝" panose="02020609040205080304" pitchFamily="17" charset="-128"/>
                <a:cs typeface="Arial" panose="020B0604020202020204" pitchFamily="34" charset="0"/>
              </a:rPr>
              <a:t>、釜山</a:t>
            </a:r>
            <a:r>
              <a:rPr lang="ko-KR" altLang="ja-JP" sz="2800" kern="0" dirty="0">
                <a:solidFill>
                  <a:srgbClr val="202122"/>
                </a:solidFill>
                <a:effectLst/>
                <a:latin typeface="游明朝" panose="02020400000000000000" pitchFamily="18" charset="-128"/>
                <a:ea typeface="Batang" panose="02030600000101010101" pitchFamily="18" charset="-127"/>
                <a:cs typeface="Batang" panose="02030600000101010101" pitchFamily="18" charset="-127"/>
              </a:rPr>
              <a:t>강서구</a:t>
            </a:r>
            <a:r>
              <a:rPr lang="en-US" altLang="ja-JP" sz="2800" kern="0" dirty="0">
                <a:solidFill>
                  <a:srgbClr val="202122"/>
                </a:solidFill>
                <a:effectLst/>
                <a:latin typeface="ＭＳ 明朝" panose="02020609040205080304" pitchFamily="17" charset="-128"/>
                <a:ea typeface="游明朝" panose="02020400000000000000" pitchFamily="18" charset="-128"/>
                <a:cs typeface="Segoe UI" panose="020B0502040204020203" pitchFamily="34" charset="0"/>
              </a:rPr>
              <a:t>(</a:t>
            </a:r>
            <a:r>
              <a:rPr lang="ko-KR" altLang="ja-JP" sz="2800" kern="0" dirty="0">
                <a:solidFill>
                  <a:srgbClr val="202122"/>
                </a:solidFill>
                <a:effectLst/>
                <a:latin typeface="游明朝" panose="02020400000000000000" pitchFamily="18" charset="-128"/>
                <a:ea typeface="ＭＳ 明朝" panose="02020609040205080304" pitchFamily="17" charset="-128"/>
                <a:cs typeface="Segoe UI" panose="020B0502040204020203" pitchFamily="34" charset="0"/>
              </a:rPr>
              <a:t>江西區</a:t>
            </a:r>
            <a:r>
              <a:rPr lang="en-US" altLang="ja-JP" sz="2800" kern="0" dirty="0">
                <a:solidFill>
                  <a:srgbClr val="202122"/>
                </a:solidFill>
                <a:effectLst/>
                <a:latin typeface="ＭＳ 明朝" panose="02020609040205080304" pitchFamily="17" charset="-128"/>
                <a:ea typeface="游明朝" panose="02020400000000000000" pitchFamily="18" charset="-128"/>
                <a:cs typeface="Segoe UI" panose="020B0502040204020203" pitchFamily="34" charset="0"/>
              </a:rPr>
              <a:t>)</a:t>
            </a:r>
            <a:r>
              <a:rPr lang="ja-JP" altLang="ja-JP" sz="2800" kern="0" dirty="0">
                <a:solidFill>
                  <a:srgbClr val="202122"/>
                </a:solidFill>
                <a:effectLst/>
                <a:latin typeface="游明朝" panose="02020400000000000000" pitchFamily="18" charset="-128"/>
                <a:ea typeface="ＭＳ 明朝" panose="02020609040205080304" pitchFamily="17" charset="-128"/>
                <a:cs typeface="Segoe UI" panose="020B0502040204020203" pitchFamily="34" charset="0"/>
              </a:rPr>
              <a:t>にある</a:t>
            </a:r>
            <a:r>
              <a:rPr lang="ko-KR" altLang="ja-JP" sz="2800" kern="0" dirty="0">
                <a:solidFill>
                  <a:srgbClr val="202122"/>
                </a:solidFill>
                <a:effectLst/>
                <a:latin typeface="游明朝" panose="02020400000000000000" pitchFamily="18" charset="-128"/>
                <a:ea typeface="ＭＳ 明朝" panose="02020609040205080304" pitchFamily="17" charset="-128"/>
                <a:cs typeface="Segoe UI" panose="020B0502040204020203" pitchFamily="34" charset="0"/>
              </a:rPr>
              <a:t>。</a:t>
            </a:r>
            <a:endParaRPr lang="en-US" altLang="ko-KR" sz="2800" kern="0" dirty="0">
              <a:solidFill>
                <a:srgbClr val="202122"/>
              </a:solidFill>
              <a:effectLst/>
              <a:latin typeface="游明朝" panose="02020400000000000000" pitchFamily="18" charset="-128"/>
              <a:ea typeface="ＭＳ 明朝" panose="02020609040205080304" pitchFamily="17" charset="-128"/>
              <a:cs typeface="Segoe UI" panose="020B0502040204020203" pitchFamily="34" charset="0"/>
            </a:endParaRPr>
          </a:p>
          <a:p>
            <a:pPr algn="l">
              <a:lnSpc>
                <a:spcPts val="3200"/>
              </a:lnSpc>
              <a:tabLst>
                <a:tab pos="1543685" algn="l"/>
              </a:tabLst>
            </a:pPr>
            <a:r>
              <a:rPr lang="ja-JP" altLang="en-US" sz="2800" kern="0" dirty="0">
                <a:solidFill>
                  <a:srgbClr val="202122"/>
                </a:solidFill>
                <a:latin typeface="游明朝" panose="02020400000000000000" pitchFamily="18" charset="-128"/>
                <a:ea typeface="ＭＳ 明朝" panose="02020609040205080304" pitchFamily="17" charset="-128"/>
                <a:cs typeface="Segoe UI" panose="020B0502040204020203" pitchFamily="34" charset="0"/>
              </a:rPr>
              <a:t>イチゴも有名だそう。</a:t>
            </a:r>
            <a:endParaRPr kumimoji="1" lang="ja-JP" altLang="en-US" sz="2800" dirty="0"/>
          </a:p>
        </p:txBody>
      </p:sp>
      <p:grpSp>
        <p:nvGrpSpPr>
          <p:cNvPr id="40" name="グループ化 39">
            <a:extLst>
              <a:ext uri="{FF2B5EF4-FFF2-40B4-BE49-F238E27FC236}">
                <a16:creationId xmlns:a16="http://schemas.microsoft.com/office/drawing/2014/main" id="{252ECBA6-4E9F-4C3B-A435-AC05CE636251}"/>
              </a:ext>
            </a:extLst>
          </p:cNvPr>
          <p:cNvGrpSpPr/>
          <p:nvPr/>
        </p:nvGrpSpPr>
        <p:grpSpPr>
          <a:xfrm>
            <a:off x="6469274" y="927668"/>
            <a:ext cx="4248553" cy="4034857"/>
            <a:chOff x="6891977" y="927668"/>
            <a:chExt cx="3825850" cy="3633415"/>
          </a:xfrm>
        </p:grpSpPr>
        <p:pic>
          <p:nvPicPr>
            <p:cNvPr id="37" name="図 36">
              <a:extLst>
                <a:ext uri="{FF2B5EF4-FFF2-40B4-BE49-F238E27FC236}">
                  <a16:creationId xmlns:a16="http://schemas.microsoft.com/office/drawing/2014/main" id="{71EAC44B-DF76-44C9-A04B-DDBF2CF5C4BC}"/>
                </a:ext>
              </a:extLst>
            </p:cNvPr>
            <p:cNvPicPr>
              <a:picLocks noChangeAspect="1"/>
            </p:cNvPicPr>
            <p:nvPr/>
          </p:nvPicPr>
          <p:blipFill rotWithShape="1">
            <a:blip r:embed="rId9">
              <a:extLst>
                <a:ext uri="{28A0092B-C50C-407E-A947-70E740481C1C}">
                  <a14:useLocalDpi xmlns:a14="http://schemas.microsoft.com/office/drawing/2010/main" val="0"/>
                </a:ext>
              </a:extLst>
            </a:blip>
            <a:srcRect l="46452" t="10532" r="29601" b="59140"/>
            <a:stretch/>
          </p:blipFill>
          <p:spPr>
            <a:xfrm>
              <a:off x="6891977" y="927668"/>
              <a:ext cx="3825850" cy="3633415"/>
            </a:xfrm>
            <a:prstGeom prst="rect">
              <a:avLst/>
            </a:prstGeom>
          </p:spPr>
        </p:pic>
        <p:sp>
          <p:nvSpPr>
            <p:cNvPr id="38" name="楕円 37">
              <a:extLst>
                <a:ext uri="{FF2B5EF4-FFF2-40B4-BE49-F238E27FC236}">
                  <a16:creationId xmlns:a16="http://schemas.microsoft.com/office/drawing/2014/main" id="{288500AC-0315-4EB5-8923-2D89CFB68513}"/>
                </a:ext>
              </a:extLst>
            </p:cNvPr>
            <p:cNvSpPr/>
            <p:nvPr/>
          </p:nvSpPr>
          <p:spPr>
            <a:xfrm>
              <a:off x="9104802" y="2110504"/>
              <a:ext cx="761136" cy="7016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EE45E858-1FC2-4EE6-A56A-7DB48E62108F}"/>
                </a:ext>
              </a:extLst>
            </p:cNvPr>
            <p:cNvSpPr/>
            <p:nvPr/>
          </p:nvSpPr>
          <p:spPr>
            <a:xfrm>
              <a:off x="8357048" y="2452585"/>
              <a:ext cx="497997" cy="4590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グループ化 40">
            <a:extLst>
              <a:ext uri="{FF2B5EF4-FFF2-40B4-BE49-F238E27FC236}">
                <a16:creationId xmlns:a16="http://schemas.microsoft.com/office/drawing/2014/main" id="{DBAA5520-3F06-4CFB-ABD9-D3B758A446F9}"/>
              </a:ext>
            </a:extLst>
          </p:cNvPr>
          <p:cNvGrpSpPr/>
          <p:nvPr/>
        </p:nvGrpSpPr>
        <p:grpSpPr>
          <a:xfrm>
            <a:off x="5723179" y="25989"/>
            <a:ext cx="3762191" cy="1462231"/>
            <a:chOff x="2979178" y="1323081"/>
            <a:chExt cx="3762191" cy="1462231"/>
          </a:xfrm>
        </p:grpSpPr>
        <p:pic>
          <p:nvPicPr>
            <p:cNvPr id="42" name="グラフィックス 41">
              <a:extLst>
                <a:ext uri="{FF2B5EF4-FFF2-40B4-BE49-F238E27FC236}">
                  <a16:creationId xmlns:a16="http://schemas.microsoft.com/office/drawing/2014/main" id="{B71B39DB-A44E-49D9-BE94-4C033B12732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79178" y="1323081"/>
              <a:ext cx="3762191" cy="1462231"/>
            </a:xfrm>
            <a:prstGeom prst="rect">
              <a:avLst/>
            </a:prstGeom>
          </p:spPr>
        </p:pic>
        <p:sp>
          <p:nvSpPr>
            <p:cNvPr id="43" name="テキスト ボックス 42">
              <a:extLst>
                <a:ext uri="{FF2B5EF4-FFF2-40B4-BE49-F238E27FC236}">
                  <a16:creationId xmlns:a16="http://schemas.microsoft.com/office/drawing/2014/main" id="{6E60E1BF-CF9C-40E0-92AE-CB0647178D8B}"/>
                </a:ext>
              </a:extLst>
            </p:cNvPr>
            <p:cNvSpPr txBox="1"/>
            <p:nvPr/>
          </p:nvSpPr>
          <p:spPr>
            <a:xfrm>
              <a:off x="3457763" y="1531612"/>
              <a:ext cx="2688557" cy="830997"/>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29</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151505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FCDA9F5-BBF3-4061-ACF8-D3540AB12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350" y="1695643"/>
            <a:ext cx="7757640" cy="5162357"/>
          </a:xfrm>
          <a:prstGeom prst="rect">
            <a:avLst/>
          </a:prstGeom>
        </p:spPr>
      </p:pic>
      <p:sp>
        <p:nvSpPr>
          <p:cNvPr id="4" name="タイトル 3">
            <a:extLst>
              <a:ext uri="{FF2B5EF4-FFF2-40B4-BE49-F238E27FC236}">
                <a16:creationId xmlns:a16="http://schemas.microsoft.com/office/drawing/2014/main" id="{7FA020E6-6228-4151-9632-CF79064D0E72}"/>
              </a:ext>
            </a:extLst>
          </p:cNvPr>
          <p:cNvSpPr>
            <a:spLocks noGrp="1"/>
          </p:cNvSpPr>
          <p:nvPr>
            <p:ph type="title"/>
          </p:nvPr>
        </p:nvSpPr>
        <p:spPr>
          <a:xfrm>
            <a:off x="146194" y="-8863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⑥</a:t>
            </a:r>
          </a:p>
        </p:txBody>
      </p:sp>
      <p:sp>
        <p:nvSpPr>
          <p:cNvPr id="5" name="テキスト ボックス 4">
            <a:extLst>
              <a:ext uri="{FF2B5EF4-FFF2-40B4-BE49-F238E27FC236}">
                <a16:creationId xmlns:a16="http://schemas.microsoft.com/office/drawing/2014/main" id="{68E82459-4541-4E96-8940-9B133893D132}"/>
              </a:ext>
            </a:extLst>
          </p:cNvPr>
          <p:cNvSpPr txBox="1"/>
          <p:nvPr/>
        </p:nvSpPr>
        <p:spPr>
          <a:xfrm>
            <a:off x="5343277" y="5086522"/>
            <a:ext cx="184731" cy="369332"/>
          </a:xfrm>
          <a:prstGeom prst="rect">
            <a:avLst/>
          </a:prstGeom>
          <a:noFill/>
        </p:spPr>
        <p:txBody>
          <a:bodyPr wrap="none" rtlCol="0">
            <a:spAutoFit/>
          </a:bodyPr>
          <a:lstStyle/>
          <a:p>
            <a:endParaRPr kumimoji="1" lang="ja-JP" altLang="en-US" dirty="0"/>
          </a:p>
        </p:txBody>
      </p:sp>
      <p:grpSp>
        <p:nvGrpSpPr>
          <p:cNvPr id="15" name="グループ化 14">
            <a:extLst>
              <a:ext uri="{FF2B5EF4-FFF2-40B4-BE49-F238E27FC236}">
                <a16:creationId xmlns:a16="http://schemas.microsoft.com/office/drawing/2014/main" id="{AEF0BD2F-4678-47E2-9801-211FD6DC9E61}"/>
              </a:ext>
            </a:extLst>
          </p:cNvPr>
          <p:cNvGrpSpPr/>
          <p:nvPr/>
        </p:nvGrpSpPr>
        <p:grpSpPr>
          <a:xfrm>
            <a:off x="1308243" y="63353"/>
            <a:ext cx="9167671" cy="1093016"/>
            <a:chOff x="1990644" y="-84732"/>
            <a:chExt cx="4902077" cy="698092"/>
          </a:xfrm>
        </p:grpSpPr>
        <p:pic>
          <p:nvPicPr>
            <p:cNvPr id="20" name="グラフィックス 19">
              <a:extLst>
                <a:ext uri="{FF2B5EF4-FFF2-40B4-BE49-F238E27FC236}">
                  <a16:creationId xmlns:a16="http://schemas.microsoft.com/office/drawing/2014/main" id="{9DF9BE28-F2F2-42BB-8E0C-8092BAC3D2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0644" y="-84732"/>
              <a:ext cx="4547771" cy="698092"/>
            </a:xfrm>
            <a:prstGeom prst="rect">
              <a:avLst/>
            </a:prstGeom>
          </p:spPr>
        </p:pic>
        <p:sp>
          <p:nvSpPr>
            <p:cNvPr id="21" name="コンテンツ プレースホルダー 2">
              <a:extLst>
                <a:ext uri="{FF2B5EF4-FFF2-40B4-BE49-F238E27FC236}">
                  <a16:creationId xmlns:a16="http://schemas.microsoft.com/office/drawing/2014/main" id="{DE4500B0-54E5-4063-B469-95F62ECAFAE1}"/>
                </a:ext>
              </a:extLst>
            </p:cNvPr>
            <p:cNvSpPr txBox="1">
              <a:spLocks/>
            </p:cNvSpPr>
            <p:nvPr/>
          </p:nvSpPr>
          <p:spPr>
            <a:xfrm>
              <a:off x="2122140" y="30798"/>
              <a:ext cx="4770581" cy="407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강서구 대저생태공원</a:t>
              </a:r>
              <a:r>
                <a:rPr lang="zh-TW" altLang="en-US" sz="24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江西區大著生態公園</a:t>
              </a:r>
              <a:endParaRPr lang="ko-KR" altLang="en-US" sz="24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endParaRPr>
            </a:p>
          </p:txBody>
        </p:sp>
      </p:grpSp>
      <p:grpSp>
        <p:nvGrpSpPr>
          <p:cNvPr id="14" name="グループ化 13">
            <a:extLst>
              <a:ext uri="{FF2B5EF4-FFF2-40B4-BE49-F238E27FC236}">
                <a16:creationId xmlns:a16="http://schemas.microsoft.com/office/drawing/2014/main" id="{1C02A2A6-EBAD-4EB8-8B1D-19980939AF9D}"/>
              </a:ext>
            </a:extLst>
          </p:cNvPr>
          <p:cNvGrpSpPr/>
          <p:nvPr/>
        </p:nvGrpSpPr>
        <p:grpSpPr>
          <a:xfrm>
            <a:off x="8660534" y="770917"/>
            <a:ext cx="3769382" cy="1462230"/>
            <a:chOff x="4987291" y="1619405"/>
            <a:chExt cx="4481842" cy="1738610"/>
          </a:xfrm>
        </p:grpSpPr>
        <p:pic>
          <p:nvPicPr>
            <p:cNvPr id="18" name="グラフィックス 17">
              <a:extLst>
                <a:ext uri="{FF2B5EF4-FFF2-40B4-BE49-F238E27FC236}">
                  <a16:creationId xmlns:a16="http://schemas.microsoft.com/office/drawing/2014/main" id="{0DA16274-B623-4F37-A756-B0C0D4C30A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7291" y="1619405"/>
              <a:ext cx="4481842" cy="1738610"/>
            </a:xfrm>
            <a:prstGeom prst="rect">
              <a:avLst/>
            </a:prstGeom>
          </p:spPr>
        </p:pic>
        <p:sp>
          <p:nvSpPr>
            <p:cNvPr id="19" name="テキスト ボックス 18">
              <a:extLst>
                <a:ext uri="{FF2B5EF4-FFF2-40B4-BE49-F238E27FC236}">
                  <a16:creationId xmlns:a16="http://schemas.microsoft.com/office/drawing/2014/main" id="{27585DB1-C785-473D-96DF-F944FED521BE}"/>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29</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grpSp>
        <p:nvGrpSpPr>
          <p:cNvPr id="24" name="グループ化 23">
            <a:extLst>
              <a:ext uri="{FF2B5EF4-FFF2-40B4-BE49-F238E27FC236}">
                <a16:creationId xmlns:a16="http://schemas.microsoft.com/office/drawing/2014/main" id="{BACCFEFC-8E34-4B35-A98C-1D4A3ACA45F1}"/>
              </a:ext>
            </a:extLst>
          </p:cNvPr>
          <p:cNvGrpSpPr/>
          <p:nvPr/>
        </p:nvGrpSpPr>
        <p:grpSpPr>
          <a:xfrm>
            <a:off x="460184" y="1063894"/>
            <a:ext cx="3762191" cy="1462231"/>
            <a:chOff x="2979178" y="1323081"/>
            <a:chExt cx="3762191" cy="1462231"/>
          </a:xfrm>
        </p:grpSpPr>
        <p:pic>
          <p:nvPicPr>
            <p:cNvPr id="25" name="グラフィックス 24">
              <a:extLst>
                <a:ext uri="{FF2B5EF4-FFF2-40B4-BE49-F238E27FC236}">
                  <a16:creationId xmlns:a16="http://schemas.microsoft.com/office/drawing/2014/main" id="{DD760F7F-A4B9-46B9-BE51-BF08744F1E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79178" y="1323081"/>
              <a:ext cx="3762191" cy="1462231"/>
            </a:xfrm>
            <a:prstGeom prst="rect">
              <a:avLst/>
            </a:prstGeom>
          </p:spPr>
        </p:pic>
        <p:sp>
          <p:nvSpPr>
            <p:cNvPr id="26" name="テキスト ボックス 25">
              <a:extLst>
                <a:ext uri="{FF2B5EF4-FFF2-40B4-BE49-F238E27FC236}">
                  <a16:creationId xmlns:a16="http://schemas.microsoft.com/office/drawing/2014/main" id="{DCE1F620-5644-4DFF-A881-ACFF7CAEA511}"/>
                </a:ext>
              </a:extLst>
            </p:cNvPr>
            <p:cNvSpPr txBox="1"/>
            <p:nvPr/>
          </p:nvSpPr>
          <p:spPr>
            <a:xfrm>
              <a:off x="3457763" y="1531612"/>
              <a:ext cx="2688557" cy="830997"/>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29</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412244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4F0CD035-2FEC-4489-B92D-1814AF34A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2513" y="1221268"/>
            <a:ext cx="4591050" cy="2582466"/>
          </a:xfrm>
          <a:prstGeom prst="rect">
            <a:avLst/>
          </a:prstGeom>
        </p:spPr>
      </p:pic>
      <p:grpSp>
        <p:nvGrpSpPr>
          <p:cNvPr id="7" name="グループ化 6">
            <a:extLst>
              <a:ext uri="{FF2B5EF4-FFF2-40B4-BE49-F238E27FC236}">
                <a16:creationId xmlns:a16="http://schemas.microsoft.com/office/drawing/2014/main" id="{EF464842-D75A-4C9F-A4B3-1A626180C6FB}"/>
              </a:ext>
            </a:extLst>
          </p:cNvPr>
          <p:cNvGrpSpPr/>
          <p:nvPr/>
        </p:nvGrpSpPr>
        <p:grpSpPr>
          <a:xfrm>
            <a:off x="1374918" y="130042"/>
            <a:ext cx="5019541" cy="1012958"/>
            <a:chOff x="1371602" y="100975"/>
            <a:chExt cx="3459383" cy="1019626"/>
          </a:xfrm>
        </p:grpSpPr>
        <p:pic>
          <p:nvPicPr>
            <p:cNvPr id="8" name="グラフィックス 7">
              <a:extLst>
                <a:ext uri="{FF2B5EF4-FFF2-40B4-BE49-F238E27FC236}">
                  <a16:creationId xmlns:a16="http://schemas.microsoft.com/office/drawing/2014/main" id="{62E31E0C-9120-4B5F-9888-BD70DB35B7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2" y="100975"/>
              <a:ext cx="3047998" cy="1019626"/>
            </a:xfrm>
            <a:prstGeom prst="rect">
              <a:avLst/>
            </a:prstGeom>
          </p:spPr>
        </p:pic>
        <p:sp>
          <p:nvSpPr>
            <p:cNvPr id="9" name="テキスト ボックス 8">
              <a:extLst>
                <a:ext uri="{FF2B5EF4-FFF2-40B4-BE49-F238E27FC236}">
                  <a16:creationId xmlns:a16="http://schemas.microsoft.com/office/drawing/2014/main" id="{F65C44C5-B458-4BD6-A619-4A1CD9E7A6D8}"/>
                </a:ext>
              </a:extLst>
            </p:cNvPr>
            <p:cNvSpPr txBox="1"/>
            <p:nvPr/>
          </p:nvSpPr>
          <p:spPr>
            <a:xfrm>
              <a:off x="1383368" y="179804"/>
              <a:ext cx="3447617" cy="774506"/>
            </a:xfrm>
            <a:prstGeom prst="rect">
              <a:avLst/>
            </a:prstGeom>
            <a:noFill/>
          </p:spPr>
          <p:txBody>
            <a:bodyPr wrap="square" rtlCol="0">
              <a:spAutoFit/>
            </a:bodyPr>
            <a:lstStyle/>
            <a:p>
              <a:r>
                <a:rPr lang="ko-KR"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김해평야</a:t>
              </a:r>
              <a:r>
                <a:rPr lang="ja-JP"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 </a:t>
              </a:r>
              <a:r>
                <a:rPr lang="ja-JP" altLang="en-US" sz="32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金海平野</a:t>
              </a:r>
              <a:endParaRPr kumimoji="1" lang="ja-JP" altLang="en-US" sz="32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grpSp>
        <p:nvGrpSpPr>
          <p:cNvPr id="17" name="グループ化 16">
            <a:extLst>
              <a:ext uri="{FF2B5EF4-FFF2-40B4-BE49-F238E27FC236}">
                <a16:creationId xmlns:a16="http://schemas.microsoft.com/office/drawing/2014/main" id="{46F9EB36-496C-487B-8213-C850EEE267AE}"/>
              </a:ext>
            </a:extLst>
          </p:cNvPr>
          <p:cNvGrpSpPr/>
          <p:nvPr/>
        </p:nvGrpSpPr>
        <p:grpSpPr>
          <a:xfrm>
            <a:off x="8429809" y="750270"/>
            <a:ext cx="3762191" cy="1462231"/>
            <a:chOff x="8205786" y="5202706"/>
            <a:chExt cx="4278732" cy="1805313"/>
          </a:xfrm>
        </p:grpSpPr>
        <p:pic>
          <p:nvPicPr>
            <p:cNvPr id="18" name="グラフィックス 17">
              <a:extLst>
                <a:ext uri="{FF2B5EF4-FFF2-40B4-BE49-F238E27FC236}">
                  <a16:creationId xmlns:a16="http://schemas.microsoft.com/office/drawing/2014/main" id="{FB90B036-C971-4F3C-A73C-C07F8B124C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05786" y="5202706"/>
              <a:ext cx="4278732" cy="1805313"/>
            </a:xfrm>
            <a:prstGeom prst="rect">
              <a:avLst/>
            </a:prstGeom>
          </p:spPr>
        </p:pic>
        <p:sp>
          <p:nvSpPr>
            <p:cNvPr id="19" name="テキスト ボックス 18">
              <a:extLst>
                <a:ext uri="{FF2B5EF4-FFF2-40B4-BE49-F238E27FC236}">
                  <a16:creationId xmlns:a16="http://schemas.microsoft.com/office/drawing/2014/main" id="{FE68224D-9F98-49E2-BCA6-277CDBE6F421}"/>
                </a:ext>
              </a:extLst>
            </p:cNvPr>
            <p:cNvSpPr txBox="1"/>
            <p:nvPr/>
          </p:nvSpPr>
          <p:spPr>
            <a:xfrm>
              <a:off x="8750080" y="5460164"/>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kumimoji="1"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30</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grpSp>
        <p:nvGrpSpPr>
          <p:cNvPr id="20" name="グループ化 19">
            <a:extLst>
              <a:ext uri="{FF2B5EF4-FFF2-40B4-BE49-F238E27FC236}">
                <a16:creationId xmlns:a16="http://schemas.microsoft.com/office/drawing/2014/main" id="{73BA28DB-DDC1-4681-9798-1C0C52D91B03}"/>
              </a:ext>
            </a:extLst>
          </p:cNvPr>
          <p:cNvGrpSpPr/>
          <p:nvPr/>
        </p:nvGrpSpPr>
        <p:grpSpPr>
          <a:xfrm>
            <a:off x="8422618" y="-94594"/>
            <a:ext cx="3769382" cy="1462230"/>
            <a:chOff x="4987291" y="1619405"/>
            <a:chExt cx="4481842" cy="1738610"/>
          </a:xfrm>
        </p:grpSpPr>
        <p:pic>
          <p:nvPicPr>
            <p:cNvPr id="21" name="グラフィックス 20">
              <a:extLst>
                <a:ext uri="{FF2B5EF4-FFF2-40B4-BE49-F238E27FC236}">
                  <a16:creationId xmlns:a16="http://schemas.microsoft.com/office/drawing/2014/main" id="{63EA4E4C-9AFD-4D9B-A618-8B8041474F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87291" y="1619405"/>
              <a:ext cx="4481842" cy="1738610"/>
            </a:xfrm>
            <a:prstGeom prst="rect">
              <a:avLst/>
            </a:prstGeom>
          </p:spPr>
        </p:pic>
        <p:sp>
          <p:nvSpPr>
            <p:cNvPr id="22" name="テキスト ボックス 21">
              <a:extLst>
                <a:ext uri="{FF2B5EF4-FFF2-40B4-BE49-F238E27FC236}">
                  <a16:creationId xmlns:a16="http://schemas.microsoft.com/office/drawing/2014/main" id="{6984AFAA-EAEB-4AC6-837F-C454D1DEE857}"/>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28</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24" name="タイトル 3">
            <a:extLst>
              <a:ext uri="{FF2B5EF4-FFF2-40B4-BE49-F238E27FC236}">
                <a16:creationId xmlns:a16="http://schemas.microsoft.com/office/drawing/2014/main" id="{D6F995DB-E175-4140-B61A-A86D58AFCD9B}"/>
              </a:ext>
            </a:extLst>
          </p:cNvPr>
          <p:cNvSpPr txBox="1">
            <a:spLocks/>
          </p:cNvSpPr>
          <p:nvPr/>
        </p:nvSpPr>
        <p:spPr>
          <a:xfrm>
            <a:off x="146194" y="-88633"/>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⑦</a:t>
            </a:r>
          </a:p>
        </p:txBody>
      </p:sp>
      <p:sp>
        <p:nvSpPr>
          <p:cNvPr id="25" name="テキスト ボックス 24">
            <a:extLst>
              <a:ext uri="{FF2B5EF4-FFF2-40B4-BE49-F238E27FC236}">
                <a16:creationId xmlns:a16="http://schemas.microsoft.com/office/drawing/2014/main" id="{8F08CB3D-62BA-4508-97BB-D0CED05AD1CE}"/>
              </a:ext>
            </a:extLst>
          </p:cNvPr>
          <p:cNvSpPr txBox="1"/>
          <p:nvPr/>
        </p:nvSpPr>
        <p:spPr>
          <a:xfrm>
            <a:off x="5729287" y="2928937"/>
            <a:ext cx="914400" cy="914400"/>
          </a:xfrm>
          <a:prstGeom prst="rect">
            <a:avLst/>
          </a:prstGeom>
          <a:noFill/>
        </p:spPr>
        <p:txBody>
          <a:bodyPr wrap="square" rtlCol="0">
            <a:spAutoFit/>
          </a:bodyPr>
          <a:lstStyle/>
          <a:p>
            <a:endParaRPr kumimoji="1" lang="ja-JP" altLang="en-US" dirty="0"/>
          </a:p>
        </p:txBody>
      </p:sp>
      <p:grpSp>
        <p:nvGrpSpPr>
          <p:cNvPr id="3" name="グループ化 2">
            <a:extLst>
              <a:ext uri="{FF2B5EF4-FFF2-40B4-BE49-F238E27FC236}">
                <a16:creationId xmlns:a16="http://schemas.microsoft.com/office/drawing/2014/main" id="{7BAA6DC2-1FC6-4FC7-A862-F2F0A283874C}"/>
              </a:ext>
            </a:extLst>
          </p:cNvPr>
          <p:cNvGrpSpPr/>
          <p:nvPr/>
        </p:nvGrpSpPr>
        <p:grpSpPr>
          <a:xfrm>
            <a:off x="790642" y="1182321"/>
            <a:ext cx="3124133" cy="2060360"/>
            <a:chOff x="790642" y="1182321"/>
            <a:chExt cx="3124133" cy="2060360"/>
          </a:xfrm>
        </p:grpSpPr>
        <p:pic>
          <p:nvPicPr>
            <p:cNvPr id="13" name="グラフィックス 12">
              <a:extLst>
                <a:ext uri="{FF2B5EF4-FFF2-40B4-BE49-F238E27FC236}">
                  <a16:creationId xmlns:a16="http://schemas.microsoft.com/office/drawing/2014/main" id="{E6F00FE5-16F7-4D14-B389-25B8448E3C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0642" y="1182321"/>
              <a:ext cx="3124133" cy="2060360"/>
            </a:xfrm>
            <a:prstGeom prst="rect">
              <a:avLst/>
            </a:prstGeom>
          </p:spPr>
        </p:pic>
        <p:sp>
          <p:nvSpPr>
            <p:cNvPr id="2" name="テキスト ボックス 1">
              <a:extLst>
                <a:ext uri="{FF2B5EF4-FFF2-40B4-BE49-F238E27FC236}">
                  <a16:creationId xmlns:a16="http://schemas.microsoft.com/office/drawing/2014/main" id="{C8DE1429-9CFB-4410-8727-E6F3E1DE3F78}"/>
                </a:ext>
              </a:extLst>
            </p:cNvPr>
            <p:cNvSpPr txBox="1"/>
            <p:nvPr/>
          </p:nvSpPr>
          <p:spPr>
            <a:xfrm>
              <a:off x="1237033" y="1427671"/>
              <a:ext cx="1875341" cy="1569660"/>
            </a:xfrm>
            <a:prstGeom prst="rect">
              <a:avLst/>
            </a:prstGeom>
            <a:noFill/>
          </p:spPr>
          <p:txBody>
            <a:bodyPr wrap="square" rtlCol="0">
              <a:spAutoFit/>
            </a:bodyPr>
            <a:lstStyle/>
            <a:p>
              <a:pPr algn="ctr"/>
              <a:r>
                <a:rPr lang="ja-JP" altLang="en-US" sz="3200" b="1"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文明誕生</a:t>
              </a:r>
              <a:endParaRPr lang="en-US" altLang="ja-JP" sz="3200" b="1"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pPr algn="ctr"/>
              <a:r>
                <a:rPr lang="ja-JP" altLang="en-US" sz="3200" b="1"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の</a:t>
              </a:r>
              <a:endParaRPr lang="en-US" altLang="ja-JP" sz="3200" b="1"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pPr algn="ctr"/>
              <a:r>
                <a:rPr lang="ja-JP" altLang="en-US" sz="3200" b="1"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条件？</a:t>
              </a:r>
              <a:endParaRPr kumimoji="1" lang="ja-JP" altLang="en-US" sz="3200" b="1"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grpSp>
      <p:grpSp>
        <p:nvGrpSpPr>
          <p:cNvPr id="5" name="グループ化 4">
            <a:extLst>
              <a:ext uri="{FF2B5EF4-FFF2-40B4-BE49-F238E27FC236}">
                <a16:creationId xmlns:a16="http://schemas.microsoft.com/office/drawing/2014/main" id="{9DD75A6A-D055-49FE-9CE6-86ECB2C7B1DD}"/>
              </a:ext>
            </a:extLst>
          </p:cNvPr>
          <p:cNvGrpSpPr/>
          <p:nvPr/>
        </p:nvGrpSpPr>
        <p:grpSpPr>
          <a:xfrm>
            <a:off x="952500" y="3500848"/>
            <a:ext cx="2962275" cy="684978"/>
            <a:chOff x="5254396" y="1325749"/>
            <a:chExt cx="2962275" cy="684978"/>
          </a:xfrm>
        </p:grpSpPr>
        <p:sp>
          <p:nvSpPr>
            <p:cNvPr id="4" name="テキスト ボックス 3">
              <a:extLst>
                <a:ext uri="{FF2B5EF4-FFF2-40B4-BE49-F238E27FC236}">
                  <a16:creationId xmlns:a16="http://schemas.microsoft.com/office/drawing/2014/main" id="{50B9D41D-9DF3-49F4-B297-9645663D51CB}"/>
                </a:ext>
              </a:extLst>
            </p:cNvPr>
            <p:cNvSpPr txBox="1"/>
            <p:nvPr/>
          </p:nvSpPr>
          <p:spPr>
            <a:xfrm>
              <a:off x="5314952" y="1325749"/>
              <a:ext cx="2656496" cy="584775"/>
            </a:xfrm>
            <a:prstGeom prst="rect">
              <a:avLst/>
            </a:prstGeom>
            <a:noFill/>
          </p:spPr>
          <p:txBody>
            <a:bodyPr wrap="none" rtlCol="0">
              <a:spAutoFit/>
            </a:bodyPr>
            <a:lstStyle/>
            <a:p>
              <a:r>
                <a:rPr lang="ja-JP" altLang="ja-JP" sz="3200" b="1" dirty="0">
                  <a:solidFill>
                    <a:schemeClr val="accent1">
                      <a:lumMod val="75000"/>
                    </a:schemeClr>
                  </a:solidFill>
                  <a:effectLst/>
                  <a:latin typeface="HG丸ｺﾞｼｯｸM-PRO" panose="020F0600000000000000" pitchFamily="50" charset="-128"/>
                  <a:ea typeface="HG丸ｺﾞｼｯｸM-PRO" panose="020F0600000000000000" pitchFamily="50" charset="-128"/>
                  <a:cs typeface="Batang" panose="02030600000101010101" pitchFamily="18" charset="-127"/>
                </a:rPr>
                <a:t>①</a:t>
              </a:r>
              <a:r>
                <a:rPr lang="ja-JP" altLang="ja-JP" sz="3200" b="1" dirty="0">
                  <a:solidFill>
                    <a:schemeClr val="accent1">
                      <a:lumMod val="75000"/>
                    </a:schemeClr>
                  </a:solidFill>
                  <a:effectLst/>
                  <a:latin typeface="HG丸ｺﾞｼｯｸM-PRO" panose="020F0600000000000000" pitchFamily="50" charset="-128"/>
                  <a:ea typeface="HG丸ｺﾞｼｯｸM-PRO" panose="020F0600000000000000" pitchFamily="50" charset="-128"/>
                  <a:cs typeface="ＭＳ ゴシック" panose="020B0609070205080204" pitchFamily="49" charset="-128"/>
                </a:rPr>
                <a:t>温</a:t>
              </a:r>
              <a:r>
                <a:rPr lang="ja-JP" altLang="ja-JP" sz="3200" b="1" dirty="0">
                  <a:solidFill>
                    <a:schemeClr val="accent1">
                      <a:lumMod val="75000"/>
                    </a:schemeClr>
                  </a:solidFill>
                  <a:effectLst/>
                  <a:latin typeface="HG丸ｺﾞｼｯｸM-PRO" panose="020F0600000000000000" pitchFamily="50" charset="-128"/>
                  <a:ea typeface="HG丸ｺﾞｼｯｸM-PRO" panose="020F0600000000000000" pitchFamily="50" charset="-128"/>
                  <a:cs typeface="Malgun Gothic" panose="020B0503020000020004" pitchFamily="34" charset="-127"/>
                </a:rPr>
                <a:t>暖な</a:t>
              </a:r>
              <a:r>
                <a:rPr lang="ja-JP" altLang="ja-JP" sz="3200" b="1" dirty="0">
                  <a:solidFill>
                    <a:schemeClr val="accent1">
                      <a:lumMod val="75000"/>
                    </a:schemeClr>
                  </a:solidFill>
                  <a:effectLst/>
                  <a:latin typeface="HG丸ｺﾞｼｯｸM-PRO" panose="020F0600000000000000" pitchFamily="50" charset="-128"/>
                  <a:ea typeface="HG丸ｺﾞｼｯｸM-PRO" panose="020F0600000000000000" pitchFamily="50" charset="-128"/>
                  <a:cs typeface="ＭＳ ゴシック" panose="020B0609070205080204" pitchFamily="49" charset="-128"/>
                </a:rPr>
                <a:t>気</a:t>
              </a:r>
              <a:r>
                <a:rPr lang="ja-JP" altLang="ja-JP" sz="3200" b="1" dirty="0">
                  <a:solidFill>
                    <a:schemeClr val="accent1">
                      <a:lumMod val="75000"/>
                    </a:schemeClr>
                  </a:solidFill>
                  <a:effectLst/>
                  <a:latin typeface="HG丸ｺﾞｼｯｸM-PRO" panose="020F0600000000000000" pitchFamily="50" charset="-128"/>
                  <a:ea typeface="HG丸ｺﾞｼｯｸM-PRO" panose="020F0600000000000000" pitchFamily="50" charset="-128"/>
                  <a:cs typeface="Malgun Gothic" panose="020B0503020000020004" pitchFamily="34" charset="-127"/>
                </a:rPr>
                <a:t>候</a:t>
              </a:r>
              <a:endParaRPr kumimoji="1" lang="ja-JP" altLang="en-US" sz="3200" b="1" dirty="0">
                <a:solidFill>
                  <a:schemeClr val="accent1">
                    <a:lumMod val="75000"/>
                  </a:schemeClr>
                </a:solidFill>
                <a:latin typeface="HG丸ｺﾞｼｯｸM-PRO" panose="020F0600000000000000" pitchFamily="50" charset="-128"/>
                <a:ea typeface="HG丸ｺﾞｼｯｸM-PRO" panose="020F0600000000000000" pitchFamily="50" charset="-128"/>
              </a:endParaRPr>
            </a:p>
          </p:txBody>
        </p:sp>
        <p:pic>
          <p:nvPicPr>
            <p:cNvPr id="27" name="グラフィックス 26">
              <a:extLst>
                <a:ext uri="{FF2B5EF4-FFF2-40B4-BE49-F238E27FC236}">
                  <a16:creationId xmlns:a16="http://schemas.microsoft.com/office/drawing/2014/main" id="{C641BF60-10FE-401E-9CF9-BC3C5249D4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54396" y="1820227"/>
              <a:ext cx="2962275" cy="190500"/>
            </a:xfrm>
            <a:prstGeom prst="rect">
              <a:avLst/>
            </a:prstGeom>
          </p:spPr>
        </p:pic>
      </p:grpSp>
      <p:grpSp>
        <p:nvGrpSpPr>
          <p:cNvPr id="6" name="グループ化 5">
            <a:extLst>
              <a:ext uri="{FF2B5EF4-FFF2-40B4-BE49-F238E27FC236}">
                <a16:creationId xmlns:a16="http://schemas.microsoft.com/office/drawing/2014/main" id="{DC474CD3-E599-4D97-A73A-FD6AD67A54B5}"/>
              </a:ext>
            </a:extLst>
          </p:cNvPr>
          <p:cNvGrpSpPr/>
          <p:nvPr/>
        </p:nvGrpSpPr>
        <p:grpSpPr>
          <a:xfrm>
            <a:off x="952500" y="4568091"/>
            <a:ext cx="2962275" cy="665921"/>
            <a:chOff x="5254396" y="2392992"/>
            <a:chExt cx="2962275" cy="665921"/>
          </a:xfrm>
        </p:grpSpPr>
        <p:sp>
          <p:nvSpPr>
            <p:cNvPr id="23" name="テキスト ボックス 22">
              <a:extLst>
                <a:ext uri="{FF2B5EF4-FFF2-40B4-BE49-F238E27FC236}">
                  <a16:creationId xmlns:a16="http://schemas.microsoft.com/office/drawing/2014/main" id="{A339ACCD-1AEA-40F6-BEF3-9F72C60D61EC}"/>
                </a:ext>
              </a:extLst>
            </p:cNvPr>
            <p:cNvSpPr txBox="1"/>
            <p:nvPr/>
          </p:nvSpPr>
          <p:spPr>
            <a:xfrm>
              <a:off x="5338276" y="2392992"/>
              <a:ext cx="1420582" cy="584775"/>
            </a:xfrm>
            <a:prstGeom prst="rect">
              <a:avLst/>
            </a:prstGeom>
            <a:noFill/>
          </p:spPr>
          <p:txBody>
            <a:bodyPr wrap="none" rtlCol="0">
              <a:spAutoFit/>
            </a:bodyPr>
            <a:lstStyle/>
            <a:p>
              <a:r>
                <a:rPr lang="ja-JP" altLang="en-US" sz="3200" b="1" dirty="0">
                  <a:solidFill>
                    <a:schemeClr val="accent1">
                      <a:lumMod val="75000"/>
                    </a:schemeClr>
                  </a:solidFill>
                  <a:effectLst/>
                  <a:latin typeface="HG丸ｺﾞｼｯｸM-PRO" panose="020F0600000000000000" pitchFamily="50" charset="-128"/>
                  <a:ea typeface="HG丸ｺﾞｼｯｸM-PRO" panose="020F0600000000000000" pitchFamily="50" charset="-128"/>
                  <a:cs typeface="Batang" panose="02030600000101010101" pitchFamily="18" charset="-127"/>
                </a:rPr>
                <a:t>②平地</a:t>
              </a:r>
              <a:endParaRPr kumimoji="1" lang="ja-JP" altLang="en-US" sz="3200" b="1" dirty="0">
                <a:solidFill>
                  <a:schemeClr val="accent1">
                    <a:lumMod val="75000"/>
                  </a:schemeClr>
                </a:solidFill>
                <a:latin typeface="HG丸ｺﾞｼｯｸM-PRO" panose="020F0600000000000000" pitchFamily="50" charset="-128"/>
                <a:ea typeface="HG丸ｺﾞｼｯｸM-PRO" panose="020F0600000000000000" pitchFamily="50" charset="-128"/>
              </a:endParaRPr>
            </a:p>
          </p:txBody>
        </p:sp>
        <p:pic>
          <p:nvPicPr>
            <p:cNvPr id="28" name="グラフィックス 27">
              <a:extLst>
                <a:ext uri="{FF2B5EF4-FFF2-40B4-BE49-F238E27FC236}">
                  <a16:creationId xmlns:a16="http://schemas.microsoft.com/office/drawing/2014/main" id="{4D08AA0C-00F7-4632-A64F-2474F9D209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54396" y="2868413"/>
              <a:ext cx="2962275" cy="190500"/>
            </a:xfrm>
            <a:prstGeom prst="rect">
              <a:avLst/>
            </a:prstGeom>
          </p:spPr>
        </p:pic>
      </p:grpSp>
      <p:grpSp>
        <p:nvGrpSpPr>
          <p:cNvPr id="10" name="グループ化 9">
            <a:extLst>
              <a:ext uri="{FF2B5EF4-FFF2-40B4-BE49-F238E27FC236}">
                <a16:creationId xmlns:a16="http://schemas.microsoft.com/office/drawing/2014/main" id="{B1272C58-7545-452F-A6E6-0500D02AF3E6}"/>
              </a:ext>
            </a:extLst>
          </p:cNvPr>
          <p:cNvGrpSpPr/>
          <p:nvPr/>
        </p:nvGrpSpPr>
        <p:grpSpPr>
          <a:xfrm>
            <a:off x="952500" y="5601188"/>
            <a:ext cx="2962275" cy="681414"/>
            <a:chOff x="5254396" y="3426089"/>
            <a:chExt cx="2962275" cy="681414"/>
          </a:xfrm>
        </p:grpSpPr>
        <p:sp>
          <p:nvSpPr>
            <p:cNvPr id="26" name="テキスト ボックス 25">
              <a:extLst>
                <a:ext uri="{FF2B5EF4-FFF2-40B4-BE49-F238E27FC236}">
                  <a16:creationId xmlns:a16="http://schemas.microsoft.com/office/drawing/2014/main" id="{39CB3E24-B2CE-438E-A2C1-6542BB8247E4}"/>
                </a:ext>
              </a:extLst>
            </p:cNvPr>
            <p:cNvSpPr txBox="1"/>
            <p:nvPr/>
          </p:nvSpPr>
          <p:spPr>
            <a:xfrm>
              <a:off x="5314952" y="3426089"/>
              <a:ext cx="1008609" cy="584775"/>
            </a:xfrm>
            <a:prstGeom prst="rect">
              <a:avLst/>
            </a:prstGeom>
            <a:noFill/>
          </p:spPr>
          <p:txBody>
            <a:bodyPr wrap="none" rtlCol="0">
              <a:spAutoFit/>
            </a:bodyPr>
            <a:lstStyle/>
            <a:p>
              <a:r>
                <a:rPr lang="ja-JP" altLang="en-US" sz="3200" b="1" dirty="0">
                  <a:solidFill>
                    <a:schemeClr val="accent1">
                      <a:lumMod val="75000"/>
                    </a:schemeClr>
                  </a:solidFill>
                  <a:effectLst/>
                  <a:latin typeface="HG丸ｺﾞｼｯｸM-PRO" panose="020F0600000000000000" pitchFamily="50" charset="-128"/>
                  <a:ea typeface="HG丸ｺﾞｼｯｸM-PRO" panose="020F0600000000000000" pitchFamily="50" charset="-128"/>
                  <a:cs typeface="Batang" panose="02030600000101010101" pitchFamily="18" charset="-127"/>
                </a:rPr>
                <a:t>③水</a:t>
              </a:r>
              <a:endParaRPr kumimoji="1" lang="ja-JP" altLang="en-US" sz="3200" b="1" dirty="0">
                <a:solidFill>
                  <a:schemeClr val="accent1">
                    <a:lumMod val="75000"/>
                  </a:schemeClr>
                </a:solidFill>
                <a:latin typeface="HG丸ｺﾞｼｯｸM-PRO" panose="020F0600000000000000" pitchFamily="50" charset="-128"/>
                <a:ea typeface="HG丸ｺﾞｼｯｸM-PRO" panose="020F0600000000000000" pitchFamily="50" charset="-128"/>
              </a:endParaRPr>
            </a:p>
          </p:txBody>
        </p:sp>
        <p:pic>
          <p:nvPicPr>
            <p:cNvPr id="29" name="グラフィックス 28">
              <a:extLst>
                <a:ext uri="{FF2B5EF4-FFF2-40B4-BE49-F238E27FC236}">
                  <a16:creationId xmlns:a16="http://schemas.microsoft.com/office/drawing/2014/main" id="{10FFEFFA-0A7C-4FFE-9FEC-5F4B8751C99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54396" y="3917003"/>
              <a:ext cx="2962275" cy="190500"/>
            </a:xfrm>
            <a:prstGeom prst="rect">
              <a:avLst/>
            </a:prstGeom>
          </p:spPr>
        </p:pic>
      </p:grpSp>
      <p:pic>
        <p:nvPicPr>
          <p:cNvPr id="12" name="図 11">
            <a:extLst>
              <a:ext uri="{FF2B5EF4-FFF2-40B4-BE49-F238E27FC236}">
                <a16:creationId xmlns:a16="http://schemas.microsoft.com/office/drawing/2014/main" id="{3C8DD56D-959F-469F-9C2B-D29240DDF4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67850" y="2128309"/>
            <a:ext cx="2376487" cy="4224866"/>
          </a:xfrm>
          <a:prstGeom prst="rect">
            <a:avLst/>
          </a:prstGeom>
        </p:spPr>
      </p:pic>
      <p:pic>
        <p:nvPicPr>
          <p:cNvPr id="31" name="図 30">
            <a:extLst>
              <a:ext uri="{FF2B5EF4-FFF2-40B4-BE49-F238E27FC236}">
                <a16:creationId xmlns:a16="http://schemas.microsoft.com/office/drawing/2014/main" id="{DA3BF4C3-BBCE-4E66-9948-B4E73E5FCB7E}"/>
              </a:ext>
            </a:extLst>
          </p:cNvPr>
          <p:cNvPicPr>
            <a:picLocks noChangeAspect="1"/>
          </p:cNvPicPr>
          <p:nvPr/>
        </p:nvPicPr>
        <p:blipFill rotWithShape="1">
          <a:blip r:embed="rId14">
            <a:extLst>
              <a:ext uri="{28A0092B-C50C-407E-A947-70E740481C1C}">
                <a14:useLocalDpi xmlns:a14="http://schemas.microsoft.com/office/drawing/2010/main" val="0"/>
              </a:ext>
            </a:extLst>
          </a:blip>
          <a:srcRect r="8024" b="27500"/>
          <a:stretch/>
        </p:blipFill>
        <p:spPr>
          <a:xfrm>
            <a:off x="6364731" y="3827571"/>
            <a:ext cx="2193980" cy="3074517"/>
          </a:xfrm>
          <a:prstGeom prst="rect">
            <a:avLst/>
          </a:prstGeom>
        </p:spPr>
      </p:pic>
      <p:pic>
        <p:nvPicPr>
          <p:cNvPr id="33" name="図 32">
            <a:extLst>
              <a:ext uri="{FF2B5EF4-FFF2-40B4-BE49-F238E27FC236}">
                <a16:creationId xmlns:a16="http://schemas.microsoft.com/office/drawing/2014/main" id="{CE446FC4-93C6-4014-A4EC-60F3BE2E9BB3}"/>
              </a:ext>
            </a:extLst>
          </p:cNvPr>
          <p:cNvPicPr>
            <a:picLocks noChangeAspect="1"/>
          </p:cNvPicPr>
          <p:nvPr/>
        </p:nvPicPr>
        <p:blipFill rotWithShape="1">
          <a:blip r:embed="rId15">
            <a:extLst>
              <a:ext uri="{28A0092B-C50C-407E-A947-70E740481C1C}">
                <a14:useLocalDpi xmlns:a14="http://schemas.microsoft.com/office/drawing/2010/main" val="0"/>
              </a:ext>
            </a:extLst>
          </a:blip>
          <a:srcRect l="29190" t="7361" r="24531" b="4339"/>
          <a:stretch/>
        </p:blipFill>
        <p:spPr>
          <a:xfrm>
            <a:off x="4121141" y="4334426"/>
            <a:ext cx="1676401" cy="1799172"/>
          </a:xfrm>
          <a:prstGeom prst="rect">
            <a:avLst/>
          </a:prstGeom>
        </p:spPr>
      </p:pic>
      <p:pic>
        <p:nvPicPr>
          <p:cNvPr id="35" name="図 34">
            <a:extLst>
              <a:ext uri="{FF2B5EF4-FFF2-40B4-BE49-F238E27FC236}">
                <a16:creationId xmlns:a16="http://schemas.microsoft.com/office/drawing/2014/main" id="{F623E2FC-B27C-4FFF-848C-31B2C50AD8C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81703" y="311381"/>
            <a:ext cx="2295524" cy="1291232"/>
          </a:xfrm>
          <a:prstGeom prst="rect">
            <a:avLst/>
          </a:prstGeom>
        </p:spPr>
      </p:pic>
    </p:spTree>
    <p:extLst>
      <p:ext uri="{BB962C8B-B14F-4D97-AF65-F5344CB8AC3E}">
        <p14:creationId xmlns:p14="http://schemas.microsoft.com/office/powerpoint/2010/main" val="315524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1500" fill="hold"/>
                                        <p:tgtEl>
                                          <p:spTgt spid="35"/>
                                        </p:tgtEl>
                                        <p:attrNameLst>
                                          <p:attrName>ppt_x</p:attrName>
                                        </p:attrNameLst>
                                      </p:cBhvr>
                                      <p:tavLst>
                                        <p:tav tm="0">
                                          <p:val>
                                            <p:strVal val="#ppt_x"/>
                                          </p:val>
                                        </p:tav>
                                        <p:tav tm="100000">
                                          <p:val>
                                            <p:strVal val="#ppt_x"/>
                                          </p:val>
                                        </p:tav>
                                      </p:tavLst>
                                    </p:anim>
                                    <p:anim calcmode="lin" valueType="num">
                                      <p:cBhvr additive="base">
                                        <p:cTn id="26" dur="1500" fill="hold"/>
                                        <p:tgtEl>
                                          <p:spTgt spid="3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1500" fill="hold"/>
                                        <p:tgtEl>
                                          <p:spTgt spid="15"/>
                                        </p:tgtEl>
                                        <p:attrNameLst>
                                          <p:attrName>ppt_x</p:attrName>
                                        </p:attrNameLst>
                                      </p:cBhvr>
                                      <p:tavLst>
                                        <p:tav tm="0">
                                          <p:val>
                                            <p:strVal val="#ppt_x"/>
                                          </p:val>
                                        </p:tav>
                                        <p:tav tm="100000">
                                          <p:val>
                                            <p:strVal val="#ppt_x"/>
                                          </p:val>
                                        </p:tav>
                                      </p:tavLst>
                                    </p:anim>
                                    <p:anim calcmode="lin" valueType="num">
                                      <p:cBhvr additive="base">
                                        <p:cTn id="30" dur="1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1500" fill="hold"/>
                                        <p:tgtEl>
                                          <p:spTgt spid="33"/>
                                        </p:tgtEl>
                                        <p:attrNameLst>
                                          <p:attrName>ppt_x</p:attrName>
                                        </p:attrNameLst>
                                      </p:cBhvr>
                                      <p:tavLst>
                                        <p:tav tm="0">
                                          <p:val>
                                            <p:strVal val="#ppt_x"/>
                                          </p:val>
                                        </p:tav>
                                        <p:tav tm="100000">
                                          <p:val>
                                            <p:strVal val="#ppt_x"/>
                                          </p:val>
                                        </p:tav>
                                      </p:tavLst>
                                    </p:anim>
                                    <p:anim calcmode="lin" valueType="num">
                                      <p:cBhvr additive="base">
                                        <p:cTn id="34" dur="1500" fill="hold"/>
                                        <p:tgtEl>
                                          <p:spTgt spid="3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1500" fill="hold"/>
                                        <p:tgtEl>
                                          <p:spTgt spid="31"/>
                                        </p:tgtEl>
                                        <p:attrNameLst>
                                          <p:attrName>ppt_x</p:attrName>
                                        </p:attrNameLst>
                                      </p:cBhvr>
                                      <p:tavLst>
                                        <p:tav tm="0">
                                          <p:val>
                                            <p:strVal val="#ppt_x"/>
                                          </p:val>
                                        </p:tav>
                                        <p:tav tm="100000">
                                          <p:val>
                                            <p:strVal val="#ppt_x"/>
                                          </p:val>
                                        </p:tav>
                                      </p:tavLst>
                                    </p:anim>
                                    <p:anim calcmode="lin" valueType="num">
                                      <p:cBhvr additive="base">
                                        <p:cTn id="38" dur="1500" fill="hold"/>
                                        <p:tgtEl>
                                          <p:spTgt spid="3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1500" fill="hold"/>
                                        <p:tgtEl>
                                          <p:spTgt spid="12"/>
                                        </p:tgtEl>
                                        <p:attrNameLst>
                                          <p:attrName>ppt_x</p:attrName>
                                        </p:attrNameLst>
                                      </p:cBhvr>
                                      <p:tavLst>
                                        <p:tav tm="0">
                                          <p:val>
                                            <p:strVal val="#ppt_x"/>
                                          </p:val>
                                        </p:tav>
                                        <p:tav tm="100000">
                                          <p:val>
                                            <p:strVal val="#ppt_x"/>
                                          </p:val>
                                        </p:tav>
                                      </p:tavLst>
                                    </p:anim>
                                    <p:anim calcmode="lin" valueType="num">
                                      <p:cBhvr additive="base">
                                        <p:cTn id="42"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518A6FB-0CD0-419A-A96B-05FADBBFFF4B}"/>
              </a:ext>
            </a:extLst>
          </p:cNvPr>
          <p:cNvGrpSpPr/>
          <p:nvPr/>
        </p:nvGrpSpPr>
        <p:grpSpPr>
          <a:xfrm>
            <a:off x="984394" y="66060"/>
            <a:ext cx="4744893" cy="1093016"/>
            <a:chOff x="1982437" y="-63666"/>
            <a:chExt cx="3408695" cy="698092"/>
          </a:xfrm>
        </p:grpSpPr>
        <p:pic>
          <p:nvPicPr>
            <p:cNvPr id="5" name="グラフィックス 4">
              <a:extLst>
                <a:ext uri="{FF2B5EF4-FFF2-40B4-BE49-F238E27FC236}">
                  <a16:creationId xmlns:a16="http://schemas.microsoft.com/office/drawing/2014/main" id="{6027A61B-5C52-4D88-8577-7875730704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2437" y="-63666"/>
              <a:ext cx="3408695" cy="698092"/>
            </a:xfrm>
            <a:prstGeom prst="rect">
              <a:avLst/>
            </a:prstGeom>
          </p:spPr>
        </p:pic>
        <p:sp>
          <p:nvSpPr>
            <p:cNvPr id="6" name="コンテンツ プレースホルダー 2">
              <a:extLst>
                <a:ext uri="{FF2B5EF4-FFF2-40B4-BE49-F238E27FC236}">
                  <a16:creationId xmlns:a16="http://schemas.microsoft.com/office/drawing/2014/main" id="{0344A220-33B0-4120-9517-B33686AAC93E}"/>
                </a:ext>
              </a:extLst>
            </p:cNvPr>
            <p:cNvSpPr txBox="1">
              <a:spLocks/>
            </p:cNvSpPr>
            <p:nvPr/>
          </p:nvSpPr>
          <p:spPr>
            <a:xfrm>
              <a:off x="2122140" y="30798"/>
              <a:ext cx="3208442" cy="407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수로왕릉 </a:t>
              </a:r>
              <a:r>
                <a:rPr lang="ko-KR" altLang="en-US" sz="36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rPr>
                <a:t>首露王陵</a:t>
              </a:r>
            </a:p>
          </p:txBody>
        </p:sp>
      </p:grpSp>
      <p:sp>
        <p:nvSpPr>
          <p:cNvPr id="14" name="テキスト ボックス 13">
            <a:extLst>
              <a:ext uri="{FF2B5EF4-FFF2-40B4-BE49-F238E27FC236}">
                <a16:creationId xmlns:a16="http://schemas.microsoft.com/office/drawing/2014/main" id="{9473E88D-1100-4266-9543-5C006CD236E3}"/>
              </a:ext>
            </a:extLst>
          </p:cNvPr>
          <p:cNvSpPr txBox="1"/>
          <p:nvPr/>
        </p:nvSpPr>
        <p:spPr>
          <a:xfrm>
            <a:off x="510471" y="1236930"/>
            <a:ext cx="6857852" cy="2862322"/>
          </a:xfrm>
          <a:prstGeom prst="rect">
            <a:avLst/>
          </a:prstGeom>
          <a:noFill/>
        </p:spPr>
        <p:txBody>
          <a:bodyPr wrap="square">
            <a:spAutoFit/>
          </a:bodyPr>
          <a:lstStyle/>
          <a:p>
            <a:r>
              <a:rPr lang="ko-KR" altLang="en-US" sz="3600" dirty="0">
                <a:solidFill>
                  <a:srgbClr val="333333"/>
                </a:solidFill>
                <a:latin typeface="ＭＳ 明朝" panose="02020609040205080304" pitchFamily="17" charset="-128"/>
                <a:ea typeface="ＭＳ 明朝" panose="02020609040205080304" pitchFamily="17" charset="-128"/>
              </a:rPr>
              <a:t>가락국</a:t>
            </a:r>
            <a:r>
              <a:rPr lang="en-US" altLang="ko-KR" sz="3600" dirty="0">
                <a:solidFill>
                  <a:srgbClr val="333333"/>
                </a:solidFill>
                <a:latin typeface="ＭＳ 明朝" panose="02020609040205080304" pitchFamily="17" charset="-128"/>
                <a:ea typeface="ＭＳ 明朝" panose="02020609040205080304" pitchFamily="17" charset="-128"/>
              </a:rPr>
              <a:t>(</a:t>
            </a:r>
            <a:r>
              <a:rPr lang="ko-KR" altLang="en-US" sz="3600" dirty="0">
                <a:solidFill>
                  <a:srgbClr val="333333"/>
                </a:solidFill>
                <a:latin typeface="ＭＳ 明朝" panose="02020609040205080304" pitchFamily="17" charset="-128"/>
                <a:ea typeface="ＭＳ 明朝" panose="02020609040205080304" pitchFamily="17" charset="-128"/>
              </a:rPr>
              <a:t>금관가야</a:t>
            </a:r>
            <a:r>
              <a:rPr lang="en-US" altLang="ko-KR" sz="3600" dirty="0">
                <a:solidFill>
                  <a:srgbClr val="333333"/>
                </a:solidFill>
                <a:latin typeface="ＭＳ 明朝" panose="02020609040205080304" pitchFamily="17" charset="-128"/>
                <a:ea typeface="ＭＳ 明朝" panose="02020609040205080304" pitchFamily="17" charset="-128"/>
              </a:rPr>
              <a:t>)</a:t>
            </a:r>
            <a:r>
              <a:rPr lang="ko-KR" altLang="en-US" sz="3600" dirty="0">
                <a:solidFill>
                  <a:srgbClr val="333333"/>
                </a:solidFill>
                <a:latin typeface="ＭＳ 明朝" panose="02020609040205080304" pitchFamily="17" charset="-128"/>
                <a:ea typeface="ＭＳ 明朝" panose="02020609040205080304" pitchFamily="17" charset="-128"/>
              </a:rPr>
              <a:t>의 시조이자 김해 김씨의 시조인 수로왕</a:t>
            </a:r>
            <a:r>
              <a:rPr lang="en-US" altLang="ko-KR" sz="3600" dirty="0">
                <a:solidFill>
                  <a:srgbClr val="333333"/>
                </a:solidFill>
                <a:latin typeface="ＭＳ 明朝" panose="02020609040205080304" pitchFamily="17" charset="-128"/>
                <a:ea typeface="ＭＳ 明朝" panose="02020609040205080304" pitchFamily="17" charset="-128"/>
              </a:rPr>
              <a:t>(</a:t>
            </a:r>
            <a:r>
              <a:rPr lang="ko-KR" altLang="en-US" sz="3600" dirty="0">
                <a:solidFill>
                  <a:srgbClr val="333333"/>
                </a:solidFill>
                <a:latin typeface="ＭＳ 明朝" panose="02020609040205080304" pitchFamily="17" charset="-128"/>
                <a:ea typeface="ＭＳ 明朝" panose="02020609040205080304" pitchFamily="17" charset="-128"/>
              </a:rPr>
              <a:t>재위 </a:t>
            </a:r>
            <a:r>
              <a:rPr lang="en-US" altLang="ko-KR" sz="3600" dirty="0">
                <a:solidFill>
                  <a:srgbClr val="333333"/>
                </a:solidFill>
                <a:latin typeface="ＭＳ 明朝" panose="02020609040205080304" pitchFamily="17" charset="-128"/>
                <a:ea typeface="ＭＳ 明朝" panose="02020609040205080304" pitchFamily="17" charset="-128"/>
              </a:rPr>
              <a:t>42∼199)</a:t>
            </a:r>
            <a:r>
              <a:rPr lang="ko-KR" altLang="en-US" sz="3600" dirty="0">
                <a:solidFill>
                  <a:srgbClr val="333333"/>
                </a:solidFill>
                <a:latin typeface="ＭＳ 明朝" panose="02020609040205080304" pitchFamily="17" charset="-128"/>
                <a:ea typeface="ＭＳ 明朝" panose="02020609040205080304" pitchFamily="17" charset="-128"/>
              </a:rPr>
              <a:t>의 무덤으로</a:t>
            </a:r>
            <a:r>
              <a:rPr lang="en-US" altLang="ko-KR" sz="3600" dirty="0">
                <a:solidFill>
                  <a:srgbClr val="333333"/>
                </a:solidFill>
                <a:latin typeface="ＭＳ 明朝" panose="02020609040205080304" pitchFamily="17" charset="-128"/>
                <a:ea typeface="ＭＳ 明朝" panose="02020609040205080304" pitchFamily="17" charset="-128"/>
              </a:rPr>
              <a:t>, </a:t>
            </a:r>
            <a:r>
              <a:rPr lang="ko-KR" altLang="en-US" sz="3600" dirty="0">
                <a:solidFill>
                  <a:srgbClr val="333333"/>
                </a:solidFill>
                <a:latin typeface="ＭＳ 明朝" panose="02020609040205080304" pitchFamily="17" charset="-128"/>
                <a:ea typeface="ＭＳ 明朝" panose="02020609040205080304" pitchFamily="17" charset="-128"/>
              </a:rPr>
              <a:t>납릉</a:t>
            </a:r>
            <a:r>
              <a:rPr lang="en-US" altLang="ko-KR" sz="3600" dirty="0">
                <a:solidFill>
                  <a:srgbClr val="333333"/>
                </a:solidFill>
                <a:latin typeface="ＭＳ 明朝" panose="02020609040205080304" pitchFamily="17" charset="-128"/>
                <a:ea typeface="ＭＳ 明朝" panose="02020609040205080304" pitchFamily="17" charset="-128"/>
              </a:rPr>
              <a:t>(</a:t>
            </a:r>
            <a:r>
              <a:rPr lang="ko-KR" altLang="en-US" sz="3600" dirty="0">
                <a:solidFill>
                  <a:srgbClr val="333333"/>
                </a:solidFill>
                <a:latin typeface="ＭＳ 明朝" panose="02020609040205080304" pitchFamily="17" charset="-128"/>
                <a:ea typeface="ＭＳ 明朝" panose="02020609040205080304" pitchFamily="17" charset="-128"/>
              </a:rPr>
              <a:t>納陵</a:t>
            </a:r>
            <a:r>
              <a:rPr lang="en-US" altLang="ko-KR" sz="3600" dirty="0">
                <a:solidFill>
                  <a:srgbClr val="333333"/>
                </a:solidFill>
                <a:latin typeface="ＭＳ 明朝" panose="02020609040205080304" pitchFamily="17" charset="-128"/>
                <a:ea typeface="ＭＳ 明朝" panose="02020609040205080304" pitchFamily="17" charset="-128"/>
              </a:rPr>
              <a:t>)</a:t>
            </a:r>
            <a:r>
              <a:rPr lang="ko-KR" altLang="en-US" sz="3600" dirty="0">
                <a:solidFill>
                  <a:srgbClr val="333333"/>
                </a:solidFill>
                <a:latin typeface="ＭＳ 明朝" panose="02020609040205080304" pitchFamily="17" charset="-128"/>
                <a:ea typeface="ＭＳ 明朝" panose="02020609040205080304" pitchFamily="17" charset="-128"/>
              </a:rPr>
              <a:t>이라고 부른다</a:t>
            </a:r>
            <a:r>
              <a:rPr lang="en-US" altLang="ko-KR" sz="3600" dirty="0">
                <a:solidFill>
                  <a:srgbClr val="333333"/>
                </a:solidFill>
                <a:latin typeface="ＭＳ 明朝" panose="02020609040205080304" pitchFamily="17" charset="-128"/>
                <a:ea typeface="ＭＳ 明朝" panose="02020609040205080304" pitchFamily="17" charset="-128"/>
              </a:rPr>
              <a:t>.</a:t>
            </a:r>
            <a:endParaRPr lang="ja-JP" altLang="en-US" sz="3600" b="0" i="0" dirty="0">
              <a:solidFill>
                <a:srgbClr val="333333"/>
              </a:solidFill>
              <a:effectLst/>
              <a:latin typeface="ＭＳ 明朝" panose="02020609040205080304" pitchFamily="17" charset="-128"/>
              <a:ea typeface="ＭＳ 明朝" panose="02020609040205080304" pitchFamily="17" charset="-128"/>
            </a:endParaRPr>
          </a:p>
        </p:txBody>
      </p:sp>
      <p:sp>
        <p:nvSpPr>
          <p:cNvPr id="24" name="タイトル 3">
            <a:extLst>
              <a:ext uri="{FF2B5EF4-FFF2-40B4-BE49-F238E27FC236}">
                <a16:creationId xmlns:a16="http://schemas.microsoft.com/office/drawing/2014/main" id="{D6F995DB-E175-4140-B61A-A86D58AFCD9B}"/>
              </a:ext>
            </a:extLst>
          </p:cNvPr>
          <p:cNvSpPr txBox="1">
            <a:spLocks/>
          </p:cNvSpPr>
          <p:nvPr/>
        </p:nvSpPr>
        <p:spPr>
          <a:xfrm>
            <a:off x="146194" y="-88633"/>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⑧</a:t>
            </a:r>
          </a:p>
        </p:txBody>
      </p:sp>
      <p:sp>
        <p:nvSpPr>
          <p:cNvPr id="25" name="テキスト ボックス 24">
            <a:extLst>
              <a:ext uri="{FF2B5EF4-FFF2-40B4-BE49-F238E27FC236}">
                <a16:creationId xmlns:a16="http://schemas.microsoft.com/office/drawing/2014/main" id="{8F08CB3D-62BA-4508-97BB-D0CED05AD1CE}"/>
              </a:ext>
            </a:extLst>
          </p:cNvPr>
          <p:cNvSpPr txBox="1"/>
          <p:nvPr/>
        </p:nvSpPr>
        <p:spPr>
          <a:xfrm>
            <a:off x="5729287" y="2928937"/>
            <a:ext cx="914400" cy="914400"/>
          </a:xfrm>
          <a:prstGeom prst="rect">
            <a:avLst/>
          </a:prstGeom>
          <a:noFill/>
        </p:spPr>
        <p:txBody>
          <a:bodyPr wrap="square" rtlCol="0">
            <a:spAutoFit/>
          </a:bodyPr>
          <a:lstStyle/>
          <a:p>
            <a:endParaRPr kumimoji="1" lang="ja-JP" altLang="en-US" dirty="0"/>
          </a:p>
        </p:txBody>
      </p:sp>
      <p:grpSp>
        <p:nvGrpSpPr>
          <p:cNvPr id="29" name="グループ化 28">
            <a:extLst>
              <a:ext uri="{FF2B5EF4-FFF2-40B4-BE49-F238E27FC236}">
                <a16:creationId xmlns:a16="http://schemas.microsoft.com/office/drawing/2014/main" id="{3110011C-1734-4764-AED7-581C9F6AECC3}"/>
              </a:ext>
            </a:extLst>
          </p:cNvPr>
          <p:cNvGrpSpPr/>
          <p:nvPr/>
        </p:nvGrpSpPr>
        <p:grpSpPr>
          <a:xfrm>
            <a:off x="440319" y="4889954"/>
            <a:ext cx="3762191" cy="1462231"/>
            <a:chOff x="2979178" y="1323081"/>
            <a:chExt cx="3762191" cy="1462231"/>
          </a:xfrm>
        </p:grpSpPr>
        <p:pic>
          <p:nvPicPr>
            <p:cNvPr id="30" name="グラフィックス 29">
              <a:extLst>
                <a:ext uri="{FF2B5EF4-FFF2-40B4-BE49-F238E27FC236}">
                  <a16:creationId xmlns:a16="http://schemas.microsoft.com/office/drawing/2014/main" id="{5D97E5DC-E0AC-498A-801B-517C36BBE1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79178" y="1323081"/>
              <a:ext cx="3762191" cy="1462231"/>
            </a:xfrm>
            <a:prstGeom prst="rect">
              <a:avLst/>
            </a:prstGeom>
          </p:spPr>
        </p:pic>
        <p:sp>
          <p:nvSpPr>
            <p:cNvPr id="31" name="テキスト ボックス 30">
              <a:extLst>
                <a:ext uri="{FF2B5EF4-FFF2-40B4-BE49-F238E27FC236}">
                  <a16:creationId xmlns:a16="http://schemas.microsoft.com/office/drawing/2014/main" id="{AD401242-C0A5-485C-B75C-7B03F8AB0D05}"/>
                </a:ext>
              </a:extLst>
            </p:cNvPr>
            <p:cNvSpPr txBox="1"/>
            <p:nvPr/>
          </p:nvSpPr>
          <p:spPr>
            <a:xfrm>
              <a:off x="3457763" y="1531612"/>
              <a:ext cx="2688557" cy="830997"/>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kumimoji="1"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30</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grpSp>
        <p:nvGrpSpPr>
          <p:cNvPr id="32" name="グループ化 31">
            <a:extLst>
              <a:ext uri="{FF2B5EF4-FFF2-40B4-BE49-F238E27FC236}">
                <a16:creationId xmlns:a16="http://schemas.microsoft.com/office/drawing/2014/main" id="{44BF0689-C3A0-4DFA-96D2-84192CBA9B2A}"/>
              </a:ext>
            </a:extLst>
          </p:cNvPr>
          <p:cNvGrpSpPr/>
          <p:nvPr/>
        </p:nvGrpSpPr>
        <p:grpSpPr>
          <a:xfrm>
            <a:off x="436724" y="3962585"/>
            <a:ext cx="3769382" cy="1462230"/>
            <a:chOff x="5021092" y="1660191"/>
            <a:chExt cx="4481842" cy="1738610"/>
          </a:xfrm>
        </p:grpSpPr>
        <p:pic>
          <p:nvPicPr>
            <p:cNvPr id="33" name="グラフィックス 32">
              <a:extLst>
                <a:ext uri="{FF2B5EF4-FFF2-40B4-BE49-F238E27FC236}">
                  <a16:creationId xmlns:a16="http://schemas.microsoft.com/office/drawing/2014/main" id="{F68F9828-D7E0-4DF2-9FCA-63A7089419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21092" y="1660191"/>
              <a:ext cx="4481842" cy="1738610"/>
            </a:xfrm>
            <a:prstGeom prst="rect">
              <a:avLst/>
            </a:prstGeom>
          </p:spPr>
        </p:pic>
        <p:sp>
          <p:nvSpPr>
            <p:cNvPr id="34" name="テキスト ボックス 33">
              <a:extLst>
                <a:ext uri="{FF2B5EF4-FFF2-40B4-BE49-F238E27FC236}">
                  <a16:creationId xmlns:a16="http://schemas.microsoft.com/office/drawing/2014/main" id="{2D5F6E92-6467-4CF8-A030-56ECF6111033}"/>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29</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pic>
        <p:nvPicPr>
          <p:cNvPr id="7" name="図 6">
            <a:extLst>
              <a:ext uri="{FF2B5EF4-FFF2-40B4-BE49-F238E27FC236}">
                <a16:creationId xmlns:a16="http://schemas.microsoft.com/office/drawing/2014/main" id="{786399E9-FA7D-438E-9D5E-0EAE6788F2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2745" y="131766"/>
            <a:ext cx="4744148" cy="2668583"/>
          </a:xfrm>
          <a:prstGeom prst="rect">
            <a:avLst/>
          </a:prstGeom>
        </p:spPr>
      </p:pic>
      <p:pic>
        <p:nvPicPr>
          <p:cNvPr id="10" name="図 9">
            <a:extLst>
              <a:ext uri="{FF2B5EF4-FFF2-40B4-BE49-F238E27FC236}">
                <a16:creationId xmlns:a16="http://schemas.microsoft.com/office/drawing/2014/main" id="{AEA1D07F-9374-46BD-ABC8-F196D68B96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6549" y="3241336"/>
            <a:ext cx="5115954" cy="2877724"/>
          </a:xfrm>
          <a:prstGeom prst="rect">
            <a:avLst/>
          </a:prstGeom>
        </p:spPr>
      </p:pic>
      <p:grpSp>
        <p:nvGrpSpPr>
          <p:cNvPr id="12" name="グループ化 11">
            <a:extLst>
              <a:ext uri="{FF2B5EF4-FFF2-40B4-BE49-F238E27FC236}">
                <a16:creationId xmlns:a16="http://schemas.microsoft.com/office/drawing/2014/main" id="{C172C336-6CED-4EFF-A3AE-8580A4BF2BE6}"/>
              </a:ext>
            </a:extLst>
          </p:cNvPr>
          <p:cNvGrpSpPr/>
          <p:nvPr/>
        </p:nvGrpSpPr>
        <p:grpSpPr>
          <a:xfrm>
            <a:off x="5132644" y="3451679"/>
            <a:ext cx="2344396" cy="1799188"/>
            <a:chOff x="5104069" y="3515762"/>
            <a:chExt cx="2344396" cy="1799188"/>
          </a:xfrm>
        </p:grpSpPr>
        <p:pic>
          <p:nvPicPr>
            <p:cNvPr id="22" name="グラフィックス 21">
              <a:extLst>
                <a:ext uri="{FF2B5EF4-FFF2-40B4-BE49-F238E27FC236}">
                  <a16:creationId xmlns:a16="http://schemas.microsoft.com/office/drawing/2014/main" id="{494A6253-C56A-4045-B0FA-E6C4FB9B81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04069" y="3515762"/>
              <a:ext cx="2344396" cy="1799188"/>
            </a:xfrm>
            <a:prstGeom prst="rect">
              <a:avLst/>
            </a:prstGeom>
          </p:spPr>
        </p:pic>
        <p:sp>
          <p:nvSpPr>
            <p:cNvPr id="11" name="テキスト ボックス 10">
              <a:extLst>
                <a:ext uri="{FF2B5EF4-FFF2-40B4-BE49-F238E27FC236}">
                  <a16:creationId xmlns:a16="http://schemas.microsoft.com/office/drawing/2014/main" id="{32025225-2A08-476F-A59C-C163B8C16BEB}"/>
                </a:ext>
              </a:extLst>
            </p:cNvPr>
            <p:cNvSpPr txBox="1"/>
            <p:nvPr/>
          </p:nvSpPr>
          <p:spPr>
            <a:xfrm>
              <a:off x="5478601" y="3843337"/>
              <a:ext cx="1415772" cy="964367"/>
            </a:xfrm>
            <a:prstGeom prst="rect">
              <a:avLst/>
            </a:prstGeom>
            <a:noFill/>
          </p:spPr>
          <p:txBody>
            <a:bodyPr wrap="none" rtlCol="0">
              <a:spAutoFit/>
            </a:bodyPr>
            <a:lstStyle/>
            <a:p>
              <a:pPr>
                <a:lnSpc>
                  <a:spcPts val="3400"/>
                </a:lnSpc>
              </a:pPr>
              <a:r>
                <a:rPr lang="ko-KR" altLang="ja-JP" sz="3200" b="1" dirty="0">
                  <a:solidFill>
                    <a:srgbClr val="FF00FF"/>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rPr>
                <a:t>쌍어문</a:t>
              </a:r>
              <a:endParaRPr lang="en-US" altLang="ko-KR" sz="3200" b="1" dirty="0">
                <a:solidFill>
                  <a:srgbClr val="FF00FF"/>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endParaRPr>
            </a:p>
            <a:p>
              <a:pPr>
                <a:lnSpc>
                  <a:spcPts val="3400"/>
                </a:lnSpc>
              </a:pPr>
              <a:r>
                <a:rPr lang="ko-KR" altLang="ja-JP" sz="3200" b="1"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Batang" panose="02030600000101010101" pitchFamily="18" charset="-127"/>
                  <a:cs typeface="Batang" panose="02030600000101010101" pitchFamily="18" charset="-127"/>
                </a:rPr>
                <a:t>雙魚</a:t>
              </a:r>
              <a:r>
                <a:rPr lang="ko-KR" altLang="ja-JP" sz="3200" b="1"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游明朝" panose="02020400000000000000" pitchFamily="18" charset="-128"/>
                  <a:cs typeface="Batang" panose="02030600000101010101" pitchFamily="18" charset="-127"/>
                </a:rPr>
                <a:t>紋</a:t>
              </a:r>
              <a:endParaRPr kumimoji="1" lang="ja-JP" altLang="en-US" sz="3200" b="1"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295601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518A6FB-0CD0-419A-A96B-05FADBBFFF4B}"/>
              </a:ext>
            </a:extLst>
          </p:cNvPr>
          <p:cNvGrpSpPr/>
          <p:nvPr/>
        </p:nvGrpSpPr>
        <p:grpSpPr>
          <a:xfrm>
            <a:off x="984394" y="66060"/>
            <a:ext cx="5583094" cy="1093016"/>
            <a:chOff x="1982437" y="-63666"/>
            <a:chExt cx="4010852" cy="698092"/>
          </a:xfrm>
        </p:grpSpPr>
        <p:pic>
          <p:nvPicPr>
            <p:cNvPr id="5" name="グラフィックス 4">
              <a:extLst>
                <a:ext uri="{FF2B5EF4-FFF2-40B4-BE49-F238E27FC236}">
                  <a16:creationId xmlns:a16="http://schemas.microsoft.com/office/drawing/2014/main" id="{6027A61B-5C52-4D88-8577-7875730704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2437" y="-63666"/>
              <a:ext cx="3774779" cy="698092"/>
            </a:xfrm>
            <a:prstGeom prst="rect">
              <a:avLst/>
            </a:prstGeom>
          </p:spPr>
        </p:pic>
        <p:sp>
          <p:nvSpPr>
            <p:cNvPr id="6" name="コンテンツ プレースホルダー 2">
              <a:extLst>
                <a:ext uri="{FF2B5EF4-FFF2-40B4-BE49-F238E27FC236}">
                  <a16:creationId xmlns:a16="http://schemas.microsoft.com/office/drawing/2014/main" id="{0344A220-33B0-4120-9517-B33686AAC93E}"/>
                </a:ext>
              </a:extLst>
            </p:cNvPr>
            <p:cNvSpPr txBox="1">
              <a:spLocks/>
            </p:cNvSpPr>
            <p:nvPr/>
          </p:nvSpPr>
          <p:spPr>
            <a:xfrm>
              <a:off x="2122140" y="30798"/>
              <a:ext cx="3871149" cy="407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수로왕비릉</a:t>
              </a:r>
              <a:r>
                <a:rPr lang="ko-KR" altLang="en-US" sz="32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首露王妃陵</a:t>
              </a:r>
              <a:endParaRPr lang="ko-KR" altLang="en-US" sz="32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endParaRPr>
            </a:p>
          </p:txBody>
        </p:sp>
      </p:grpSp>
      <p:sp>
        <p:nvSpPr>
          <p:cNvPr id="24" name="タイトル 3">
            <a:extLst>
              <a:ext uri="{FF2B5EF4-FFF2-40B4-BE49-F238E27FC236}">
                <a16:creationId xmlns:a16="http://schemas.microsoft.com/office/drawing/2014/main" id="{D6F995DB-E175-4140-B61A-A86D58AFCD9B}"/>
              </a:ext>
            </a:extLst>
          </p:cNvPr>
          <p:cNvSpPr txBox="1">
            <a:spLocks/>
          </p:cNvSpPr>
          <p:nvPr/>
        </p:nvSpPr>
        <p:spPr>
          <a:xfrm>
            <a:off x="146194" y="-88633"/>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⑧</a:t>
            </a:r>
          </a:p>
        </p:txBody>
      </p:sp>
      <p:sp>
        <p:nvSpPr>
          <p:cNvPr id="25" name="テキスト ボックス 24">
            <a:extLst>
              <a:ext uri="{FF2B5EF4-FFF2-40B4-BE49-F238E27FC236}">
                <a16:creationId xmlns:a16="http://schemas.microsoft.com/office/drawing/2014/main" id="{8F08CB3D-62BA-4508-97BB-D0CED05AD1CE}"/>
              </a:ext>
            </a:extLst>
          </p:cNvPr>
          <p:cNvSpPr txBox="1"/>
          <p:nvPr/>
        </p:nvSpPr>
        <p:spPr>
          <a:xfrm>
            <a:off x="5729287" y="2928937"/>
            <a:ext cx="914400" cy="914400"/>
          </a:xfrm>
          <a:prstGeom prst="rect">
            <a:avLst/>
          </a:prstGeom>
          <a:noFill/>
        </p:spPr>
        <p:txBody>
          <a:bodyPr wrap="square" rtlCol="0">
            <a:spAutoFit/>
          </a:bodyPr>
          <a:lstStyle/>
          <a:p>
            <a:endParaRPr kumimoji="1" lang="ja-JP" altLang="en-US" dirty="0"/>
          </a:p>
        </p:txBody>
      </p:sp>
      <p:pic>
        <p:nvPicPr>
          <p:cNvPr id="3" name="図 2">
            <a:extLst>
              <a:ext uri="{FF2B5EF4-FFF2-40B4-BE49-F238E27FC236}">
                <a16:creationId xmlns:a16="http://schemas.microsoft.com/office/drawing/2014/main" id="{F75048BB-9E7F-43EF-AA10-52647CAE22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561" y="29094"/>
            <a:ext cx="5676900" cy="3193256"/>
          </a:xfrm>
          <a:prstGeom prst="rect">
            <a:avLst/>
          </a:prstGeom>
        </p:spPr>
      </p:pic>
      <p:sp>
        <p:nvSpPr>
          <p:cNvPr id="8" name="テキスト ボックス 7">
            <a:extLst>
              <a:ext uri="{FF2B5EF4-FFF2-40B4-BE49-F238E27FC236}">
                <a16:creationId xmlns:a16="http://schemas.microsoft.com/office/drawing/2014/main" id="{85269D20-88E0-4182-B0D7-F7DFCCA52FDC}"/>
              </a:ext>
            </a:extLst>
          </p:cNvPr>
          <p:cNvSpPr txBox="1"/>
          <p:nvPr/>
        </p:nvSpPr>
        <p:spPr>
          <a:xfrm>
            <a:off x="293831" y="1391623"/>
            <a:ext cx="6186309" cy="2308324"/>
          </a:xfrm>
          <a:prstGeom prst="rect">
            <a:avLst/>
          </a:prstGeom>
          <a:noFill/>
        </p:spPr>
        <p:txBody>
          <a:bodyPr wrap="none" rtlCol="0">
            <a:spAutoFit/>
          </a:bodyPr>
          <a:lstStyle/>
          <a:p>
            <a:r>
              <a:rPr lang="ko-KR" altLang="ja-JP" sz="3600" kern="0" dirty="0">
                <a:solidFill>
                  <a:srgbClr val="222222"/>
                </a:solidFill>
                <a:effectLst/>
                <a:ea typeface="Batang" panose="02030600000101010101" pitchFamily="18" charset="-127"/>
                <a:cs typeface="Batang" panose="02030600000101010101" pitchFamily="18" charset="-127"/>
              </a:rPr>
              <a:t>허황옥</a:t>
            </a:r>
            <a:r>
              <a:rPr lang="en-US" altLang="ja-JP" sz="3600" kern="0" dirty="0">
                <a:solidFill>
                  <a:srgbClr val="222222"/>
                </a:solidFill>
                <a:effectLst/>
                <a:latin typeface="Batang" panose="02030600000101010101" pitchFamily="18" charset="-127"/>
                <a:cs typeface="Batang" panose="02030600000101010101" pitchFamily="18" charset="-127"/>
              </a:rPr>
              <a:t>[</a:t>
            </a:r>
            <a:r>
              <a:rPr lang="ko-KR" altLang="ja-JP" sz="3600" kern="0" dirty="0">
                <a:solidFill>
                  <a:srgbClr val="222222"/>
                </a:solidFill>
                <a:effectLst/>
                <a:ea typeface="Batang" panose="02030600000101010101" pitchFamily="18" charset="-127"/>
                <a:cs typeface="Batang" panose="02030600000101010101" pitchFamily="18" charset="-127"/>
              </a:rPr>
              <a:t>許黃玉</a:t>
            </a:r>
            <a:r>
              <a:rPr lang="en-US" altLang="ja-JP" sz="3600" kern="0" dirty="0">
                <a:solidFill>
                  <a:srgbClr val="222222"/>
                </a:solidFill>
                <a:effectLst/>
                <a:latin typeface="Batang" panose="02030600000101010101" pitchFamily="18" charset="-127"/>
                <a:cs typeface="Batang" panose="02030600000101010101" pitchFamily="18" charset="-127"/>
              </a:rPr>
              <a:t>]</a:t>
            </a:r>
          </a:p>
          <a:p>
            <a:r>
              <a:rPr lang="en-US" altLang="ja-JP" sz="3600" kern="0" dirty="0">
                <a:solidFill>
                  <a:srgbClr val="222222"/>
                </a:solidFill>
                <a:effectLst/>
                <a:latin typeface="Batang" panose="02030600000101010101" pitchFamily="18" charset="-127"/>
                <a:ea typeface="游明朝" panose="02020400000000000000" pitchFamily="18" charset="-128"/>
                <a:cs typeface="Batang" panose="02030600000101010101" pitchFamily="18" charset="-127"/>
              </a:rPr>
              <a:t>( 32</a:t>
            </a:r>
            <a:r>
              <a:rPr lang="ko-KR" altLang="ja-JP" sz="3600" kern="0" dirty="0">
                <a:solidFill>
                  <a:srgbClr val="222222"/>
                </a:solidFill>
                <a:effectLst/>
                <a:ea typeface="Batang" panose="02030600000101010101" pitchFamily="18" charset="-127"/>
                <a:cs typeface="Batang" panose="02030600000101010101" pitchFamily="18" charset="-127"/>
              </a:rPr>
              <a:t>년</a:t>
            </a:r>
            <a:r>
              <a:rPr lang="en-US" altLang="ja-JP" sz="3600" kern="0" dirty="0">
                <a:solidFill>
                  <a:srgbClr val="222222"/>
                </a:solidFill>
                <a:effectLst/>
                <a:latin typeface="Batang" panose="02030600000101010101" pitchFamily="18" charset="-127"/>
                <a:ea typeface="游明朝" panose="02020400000000000000" pitchFamily="18" charset="-128"/>
                <a:cs typeface="Batang" panose="02030600000101010101" pitchFamily="18" charset="-127"/>
              </a:rPr>
              <a:t> ~ 189</a:t>
            </a:r>
            <a:r>
              <a:rPr lang="ko-KR" altLang="ja-JP" sz="3600" kern="0" dirty="0">
                <a:solidFill>
                  <a:srgbClr val="222222"/>
                </a:solidFill>
                <a:effectLst/>
                <a:ea typeface="Batang" panose="02030600000101010101" pitchFamily="18" charset="-127"/>
                <a:cs typeface="Batang" panose="02030600000101010101" pitchFamily="18" charset="-127"/>
              </a:rPr>
              <a:t>년</a:t>
            </a:r>
            <a:r>
              <a:rPr lang="en-US" altLang="ja-JP" sz="3600" kern="0" dirty="0">
                <a:solidFill>
                  <a:srgbClr val="222222"/>
                </a:solidFill>
                <a:effectLst/>
                <a:latin typeface="Batang" panose="02030600000101010101" pitchFamily="18" charset="-127"/>
                <a:ea typeface="游明朝" panose="02020400000000000000" pitchFamily="18" charset="-128"/>
                <a:cs typeface="Batang" panose="02030600000101010101" pitchFamily="18" charset="-127"/>
              </a:rPr>
              <a:t>)</a:t>
            </a:r>
            <a:r>
              <a:rPr lang="en-US" altLang="ja-JP" sz="3600" dirty="0">
                <a:effectLst/>
                <a:latin typeface="游明朝" panose="02020400000000000000" pitchFamily="18" charset="-128"/>
                <a:ea typeface="ＭＳ 明朝" panose="02020609040205080304" pitchFamily="17" charset="-128"/>
                <a:cs typeface="Times New Roman" panose="02020603050405020304" pitchFamily="18" charset="0"/>
              </a:rPr>
              <a:t> </a:t>
            </a:r>
            <a:endParaRPr lang="en-US" altLang="ja-JP" sz="3600" dirty="0">
              <a:latin typeface="游明朝" panose="02020400000000000000" pitchFamily="18" charset="-128"/>
              <a:ea typeface="ＭＳ 明朝" panose="02020609040205080304" pitchFamily="17" charset="-128"/>
              <a:cs typeface="Times New Roman" panose="02020603050405020304" pitchFamily="18" charset="0"/>
            </a:endParaRPr>
          </a:p>
          <a:p>
            <a:r>
              <a:rPr lang="ko-KR" altLang="ja-JP" sz="3600" kern="0" dirty="0">
                <a:solidFill>
                  <a:srgbClr val="222222"/>
                </a:solidFill>
                <a:effectLst/>
                <a:ea typeface="Batang" panose="02030600000101010101" pitchFamily="18" charset="-127"/>
                <a:cs typeface="Batang" panose="02030600000101010101" pitchFamily="18" charset="-127"/>
              </a:rPr>
              <a:t>아유타국</a:t>
            </a:r>
            <a:r>
              <a:rPr lang="en-US" altLang="ja-JP" sz="3600" kern="0" dirty="0">
                <a:solidFill>
                  <a:srgbClr val="222222"/>
                </a:solidFill>
                <a:effectLst/>
                <a:latin typeface="ＭＳ 明朝" panose="02020609040205080304" pitchFamily="17" charset="-128"/>
                <a:cs typeface="Batang" panose="02030600000101010101" pitchFamily="18" charset="-127"/>
              </a:rPr>
              <a:t>(</a:t>
            </a:r>
            <a:r>
              <a:rPr lang="ko-KR" altLang="ja-JP" sz="3600" kern="0" dirty="0">
                <a:solidFill>
                  <a:srgbClr val="222222"/>
                </a:solidFill>
                <a:effectLst/>
                <a:ea typeface="ＭＳ 明朝" panose="02020609040205080304" pitchFamily="17" charset="-128"/>
                <a:cs typeface="Batang" panose="02030600000101010101" pitchFamily="18" charset="-127"/>
              </a:rPr>
              <a:t>阿踰</a:t>
            </a:r>
            <a:r>
              <a:rPr lang="ko-KR" altLang="ja-JP" sz="3600" kern="0" dirty="0">
                <a:solidFill>
                  <a:srgbClr val="222222"/>
                </a:solidFill>
                <a:effectLst/>
                <a:ea typeface="ＭＳ 明朝" panose="02020609040205080304" pitchFamily="17" charset="-128"/>
                <a:cs typeface="ＭＳ 明朝" panose="02020609040205080304" pitchFamily="17" charset="-128"/>
              </a:rPr>
              <a:t>陁</a:t>
            </a:r>
            <a:r>
              <a:rPr lang="ko-KR" altLang="ja-JP" sz="3600" kern="0" dirty="0">
                <a:solidFill>
                  <a:srgbClr val="222222"/>
                </a:solidFill>
                <a:effectLst/>
                <a:ea typeface="ＭＳ 明朝" panose="02020609040205080304" pitchFamily="17" charset="-128"/>
                <a:cs typeface="Batang" panose="02030600000101010101" pitchFamily="18" charset="-127"/>
              </a:rPr>
              <a:t>國</a:t>
            </a:r>
            <a:r>
              <a:rPr lang="ja-JP" altLang="ja-JP" sz="3600" kern="0" dirty="0">
                <a:solidFill>
                  <a:srgbClr val="222222"/>
                </a:solidFill>
                <a:effectLst/>
                <a:ea typeface="ＭＳ 明朝" panose="02020609040205080304" pitchFamily="17" charset="-128"/>
                <a:cs typeface="ＭＳ 明朝" panose="02020609040205080304" pitchFamily="17" charset="-128"/>
              </a:rPr>
              <a:t>・インド</a:t>
            </a:r>
            <a:r>
              <a:rPr lang="en-US" altLang="ja-JP" sz="3600" kern="0" dirty="0">
                <a:solidFill>
                  <a:srgbClr val="222222"/>
                </a:solidFill>
                <a:effectLst/>
                <a:latin typeface="ＭＳ 明朝" panose="02020609040205080304" pitchFamily="17" charset="-128"/>
                <a:cs typeface="Batang" panose="02030600000101010101" pitchFamily="18" charset="-127"/>
              </a:rPr>
              <a:t>)</a:t>
            </a:r>
          </a:p>
          <a:p>
            <a:r>
              <a:rPr lang="ko-KR" altLang="ja-JP" sz="3600" kern="0" dirty="0">
                <a:solidFill>
                  <a:srgbClr val="222222"/>
                </a:solidFill>
                <a:effectLst/>
                <a:ea typeface="Batang" panose="02030600000101010101" pitchFamily="18" charset="-127"/>
                <a:cs typeface="Batang" panose="02030600000101010101" pitchFamily="18" charset="-127"/>
              </a:rPr>
              <a:t>의 공주</a:t>
            </a:r>
            <a:endParaRPr kumimoji="1" lang="ja-JP" altLang="en-US" sz="3600" dirty="0"/>
          </a:p>
        </p:txBody>
      </p:sp>
      <p:pic>
        <p:nvPicPr>
          <p:cNvPr id="13" name="図 12">
            <a:extLst>
              <a:ext uri="{FF2B5EF4-FFF2-40B4-BE49-F238E27FC236}">
                <a16:creationId xmlns:a16="http://schemas.microsoft.com/office/drawing/2014/main" id="{8783EF87-78EA-4912-97EF-94407A08A0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2274" y="3809404"/>
            <a:ext cx="5419725" cy="3048595"/>
          </a:xfrm>
          <a:prstGeom prst="rect">
            <a:avLst/>
          </a:prstGeom>
        </p:spPr>
      </p:pic>
      <p:grpSp>
        <p:nvGrpSpPr>
          <p:cNvPr id="16" name="グループ化 15">
            <a:extLst>
              <a:ext uri="{FF2B5EF4-FFF2-40B4-BE49-F238E27FC236}">
                <a16:creationId xmlns:a16="http://schemas.microsoft.com/office/drawing/2014/main" id="{D494FD9E-4FD5-494B-B15E-8E5AB84A519A}"/>
              </a:ext>
            </a:extLst>
          </p:cNvPr>
          <p:cNvGrpSpPr/>
          <p:nvPr/>
        </p:nvGrpSpPr>
        <p:grpSpPr>
          <a:xfrm>
            <a:off x="4074017" y="3132399"/>
            <a:ext cx="2929540" cy="2248252"/>
            <a:chOff x="3778441" y="3222350"/>
            <a:chExt cx="2929540" cy="2248252"/>
          </a:xfrm>
        </p:grpSpPr>
        <p:pic>
          <p:nvPicPr>
            <p:cNvPr id="26" name="グラフィックス 25">
              <a:extLst>
                <a:ext uri="{FF2B5EF4-FFF2-40B4-BE49-F238E27FC236}">
                  <a16:creationId xmlns:a16="http://schemas.microsoft.com/office/drawing/2014/main" id="{2E8C886A-0492-4C43-A44D-E088535E57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78441" y="3222350"/>
              <a:ext cx="2929540" cy="2248252"/>
            </a:xfrm>
            <a:prstGeom prst="rect">
              <a:avLst/>
            </a:prstGeom>
          </p:spPr>
        </p:pic>
        <p:sp>
          <p:nvSpPr>
            <p:cNvPr id="15" name="テキスト ボックス 14">
              <a:extLst>
                <a:ext uri="{FF2B5EF4-FFF2-40B4-BE49-F238E27FC236}">
                  <a16:creationId xmlns:a16="http://schemas.microsoft.com/office/drawing/2014/main" id="{CB886918-442D-4382-8B2A-B011EFC9B2B8}"/>
                </a:ext>
              </a:extLst>
            </p:cNvPr>
            <p:cNvSpPr txBox="1"/>
            <p:nvPr/>
          </p:nvSpPr>
          <p:spPr>
            <a:xfrm>
              <a:off x="4187222" y="3684843"/>
              <a:ext cx="1999265" cy="1200329"/>
            </a:xfrm>
            <a:prstGeom prst="rect">
              <a:avLst/>
            </a:prstGeom>
            <a:noFill/>
          </p:spPr>
          <p:txBody>
            <a:bodyPr wrap="none" rtlCol="0">
              <a:spAutoFit/>
            </a:bodyPr>
            <a:lstStyle/>
            <a:p>
              <a:r>
                <a:rPr lang="ko-KR" altLang="en-US" sz="3600" b="1" kern="0" dirty="0">
                  <a:solidFill>
                    <a:srgbClr val="0070C0"/>
                  </a:solidFill>
                  <a:effectLst>
                    <a:outerShdw blurRad="38100" dist="38100" dir="2700000" algn="tl">
                      <a:srgbClr val="000000">
                        <a:alpha val="43137"/>
                      </a:srgbClr>
                    </a:outerShdw>
                  </a:effectLst>
                  <a:ea typeface="Batang" panose="02030600000101010101" pitchFamily="18" charset="-127"/>
                </a:rPr>
                <a:t>파사석답</a:t>
              </a:r>
              <a:endParaRPr lang="en-US" altLang="ko-KR" sz="3600" b="1" kern="0" dirty="0">
                <a:solidFill>
                  <a:srgbClr val="0070C0"/>
                </a:solidFill>
                <a:effectLst>
                  <a:outerShdw blurRad="38100" dist="38100" dir="2700000" algn="tl">
                    <a:srgbClr val="000000">
                      <a:alpha val="43137"/>
                    </a:srgbClr>
                  </a:outerShdw>
                </a:effectLst>
                <a:ea typeface="Batang" panose="02030600000101010101" pitchFamily="18" charset="-127"/>
              </a:endParaRPr>
            </a:p>
            <a:p>
              <a:r>
                <a:rPr lang="ko-KR" altLang="en-US" sz="3600" b="1" kern="0" dirty="0">
                  <a:solidFill>
                    <a:srgbClr val="0070C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rPr>
                <a:t>婆娑石塔</a:t>
              </a:r>
              <a:endParaRPr lang="ja-JP" altLang="en-US" sz="3600" b="1" kern="0" dirty="0">
                <a:solidFill>
                  <a:srgbClr val="0070C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Tree>
    <p:extLst>
      <p:ext uri="{BB962C8B-B14F-4D97-AF65-F5344CB8AC3E}">
        <p14:creationId xmlns:p14="http://schemas.microsoft.com/office/powerpoint/2010/main" val="275496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518A6FB-0CD0-419A-A96B-05FADBBFFF4B}"/>
              </a:ext>
            </a:extLst>
          </p:cNvPr>
          <p:cNvGrpSpPr/>
          <p:nvPr/>
        </p:nvGrpSpPr>
        <p:grpSpPr>
          <a:xfrm>
            <a:off x="984396" y="66060"/>
            <a:ext cx="5516816" cy="1093016"/>
            <a:chOff x="1982438" y="-63666"/>
            <a:chExt cx="3963238" cy="698092"/>
          </a:xfrm>
        </p:grpSpPr>
        <p:pic>
          <p:nvPicPr>
            <p:cNvPr id="5" name="グラフィックス 4">
              <a:extLst>
                <a:ext uri="{FF2B5EF4-FFF2-40B4-BE49-F238E27FC236}">
                  <a16:creationId xmlns:a16="http://schemas.microsoft.com/office/drawing/2014/main" id="{6027A61B-5C52-4D88-8577-7875730704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2438" y="-63666"/>
              <a:ext cx="2513227" cy="698092"/>
            </a:xfrm>
            <a:prstGeom prst="rect">
              <a:avLst/>
            </a:prstGeom>
          </p:spPr>
        </p:pic>
        <p:sp>
          <p:nvSpPr>
            <p:cNvPr id="6" name="コンテンツ プレースホルダー 2">
              <a:extLst>
                <a:ext uri="{FF2B5EF4-FFF2-40B4-BE49-F238E27FC236}">
                  <a16:creationId xmlns:a16="http://schemas.microsoft.com/office/drawing/2014/main" id="{0344A220-33B0-4120-9517-B33686AAC93E}"/>
                </a:ext>
              </a:extLst>
            </p:cNvPr>
            <p:cNvSpPr txBox="1">
              <a:spLocks/>
            </p:cNvSpPr>
            <p:nvPr/>
          </p:nvSpPr>
          <p:spPr>
            <a:xfrm>
              <a:off x="2074527" y="47335"/>
              <a:ext cx="3871149" cy="407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구지봉</a:t>
              </a:r>
              <a:r>
                <a:rPr lang="ko-KR" altLang="en-US" sz="36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龜旨峰</a:t>
              </a:r>
              <a:endParaRPr lang="ko-KR" altLang="en-US" sz="36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endParaRPr>
            </a:p>
          </p:txBody>
        </p:sp>
      </p:grpSp>
      <p:sp>
        <p:nvSpPr>
          <p:cNvPr id="24" name="タイトル 3">
            <a:extLst>
              <a:ext uri="{FF2B5EF4-FFF2-40B4-BE49-F238E27FC236}">
                <a16:creationId xmlns:a16="http://schemas.microsoft.com/office/drawing/2014/main" id="{D6F995DB-E175-4140-B61A-A86D58AFCD9B}"/>
              </a:ext>
            </a:extLst>
          </p:cNvPr>
          <p:cNvSpPr txBox="1">
            <a:spLocks/>
          </p:cNvSpPr>
          <p:nvPr/>
        </p:nvSpPr>
        <p:spPr>
          <a:xfrm>
            <a:off x="146194" y="-88633"/>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⑧</a:t>
            </a:r>
          </a:p>
        </p:txBody>
      </p:sp>
      <p:sp>
        <p:nvSpPr>
          <p:cNvPr id="25" name="テキスト ボックス 24">
            <a:extLst>
              <a:ext uri="{FF2B5EF4-FFF2-40B4-BE49-F238E27FC236}">
                <a16:creationId xmlns:a16="http://schemas.microsoft.com/office/drawing/2014/main" id="{8F08CB3D-62BA-4508-97BB-D0CED05AD1CE}"/>
              </a:ext>
            </a:extLst>
          </p:cNvPr>
          <p:cNvSpPr txBox="1"/>
          <p:nvPr/>
        </p:nvSpPr>
        <p:spPr>
          <a:xfrm>
            <a:off x="5729287" y="2928937"/>
            <a:ext cx="914400" cy="914400"/>
          </a:xfrm>
          <a:prstGeom prst="rect">
            <a:avLst/>
          </a:prstGeom>
          <a:noFill/>
        </p:spPr>
        <p:txBody>
          <a:bodyPr wrap="square" rtlCol="0">
            <a:spAutoFit/>
          </a:bodyPr>
          <a:lstStyle/>
          <a:p>
            <a:endParaRPr kumimoji="1" lang="ja-JP" altLang="en-US" dirty="0"/>
          </a:p>
        </p:txBody>
      </p:sp>
      <p:sp>
        <p:nvSpPr>
          <p:cNvPr id="8" name="テキスト ボックス 7">
            <a:extLst>
              <a:ext uri="{FF2B5EF4-FFF2-40B4-BE49-F238E27FC236}">
                <a16:creationId xmlns:a16="http://schemas.microsoft.com/office/drawing/2014/main" id="{85269D20-88E0-4182-B0D7-F7DFCCA52FDC}"/>
              </a:ext>
            </a:extLst>
          </p:cNvPr>
          <p:cNvSpPr txBox="1"/>
          <p:nvPr/>
        </p:nvSpPr>
        <p:spPr>
          <a:xfrm>
            <a:off x="146194" y="1220777"/>
            <a:ext cx="11726287" cy="2862322"/>
          </a:xfrm>
          <a:prstGeom prst="rect">
            <a:avLst/>
          </a:prstGeom>
          <a:noFill/>
        </p:spPr>
        <p:txBody>
          <a:bodyPr wrap="none" rtlCol="0">
            <a:spAutoFit/>
          </a:bodyPr>
          <a:lstStyle/>
          <a:p>
            <a:r>
              <a:rPr lang="ja-JP" altLang="en-US" sz="36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金冠伽耶の始祖首露王が誕降したという伝説が伝わる</a:t>
            </a:r>
            <a:endParaRPr lang="en-US" altLang="ja-JP" sz="36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endParaRPr>
          </a:p>
          <a:p>
            <a:r>
              <a:rPr lang="ja-JP" altLang="en-US" sz="36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ところ。亀の頭に似ていて亀首峰と呼ばれていたが、</a:t>
            </a:r>
            <a:endParaRPr lang="en-US" altLang="ja-JP" sz="36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endParaRPr>
          </a:p>
          <a:p>
            <a:r>
              <a:rPr lang="ja-JP" altLang="en-US" sz="36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首露王妃陵が位置する平坦な場所が亀の身となり、</a:t>
            </a:r>
            <a:endParaRPr lang="en-US" altLang="ja-JP" sz="36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endParaRPr>
          </a:p>
          <a:p>
            <a:r>
              <a:rPr lang="ja-JP" altLang="en-US" sz="36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西のほうに突き出た峰が亀の頭と言って亀旨峰と名称が</a:t>
            </a:r>
            <a:endParaRPr lang="en-US" altLang="ja-JP" sz="36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endParaRPr>
          </a:p>
          <a:p>
            <a:r>
              <a:rPr lang="ja-JP" altLang="en-US" sz="36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改められた。</a:t>
            </a:r>
            <a:endParaRPr kumimoji="1" lang="ja-JP" altLang="en-US" sz="3600" dirty="0">
              <a:latin typeface="ＭＳ 明朝" panose="02020609040205080304" pitchFamily="17" charset="-128"/>
              <a:ea typeface="ＭＳ 明朝" panose="02020609040205080304" pitchFamily="17" charset="-128"/>
            </a:endParaRPr>
          </a:p>
        </p:txBody>
      </p:sp>
      <p:grpSp>
        <p:nvGrpSpPr>
          <p:cNvPr id="12" name="グループ化 11">
            <a:extLst>
              <a:ext uri="{FF2B5EF4-FFF2-40B4-BE49-F238E27FC236}">
                <a16:creationId xmlns:a16="http://schemas.microsoft.com/office/drawing/2014/main" id="{56FF9CB5-61D7-429E-AB88-DE7DE3A50A94}"/>
              </a:ext>
            </a:extLst>
          </p:cNvPr>
          <p:cNvGrpSpPr/>
          <p:nvPr/>
        </p:nvGrpSpPr>
        <p:grpSpPr>
          <a:xfrm>
            <a:off x="436724" y="5329709"/>
            <a:ext cx="3762191" cy="1462231"/>
            <a:chOff x="2979178" y="1323081"/>
            <a:chExt cx="3762191" cy="1462231"/>
          </a:xfrm>
        </p:grpSpPr>
        <p:pic>
          <p:nvPicPr>
            <p:cNvPr id="13" name="グラフィックス 12">
              <a:extLst>
                <a:ext uri="{FF2B5EF4-FFF2-40B4-BE49-F238E27FC236}">
                  <a16:creationId xmlns:a16="http://schemas.microsoft.com/office/drawing/2014/main" id="{4CDD5460-9153-4A0F-A3F0-008B103515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79178" y="1323081"/>
              <a:ext cx="3762191" cy="1462231"/>
            </a:xfrm>
            <a:prstGeom prst="rect">
              <a:avLst/>
            </a:prstGeom>
          </p:spPr>
        </p:pic>
        <p:sp>
          <p:nvSpPr>
            <p:cNvPr id="14" name="テキスト ボックス 13">
              <a:extLst>
                <a:ext uri="{FF2B5EF4-FFF2-40B4-BE49-F238E27FC236}">
                  <a16:creationId xmlns:a16="http://schemas.microsoft.com/office/drawing/2014/main" id="{12C44E35-B86F-4D36-BB6D-D0F26BEBC5F0}"/>
                </a:ext>
              </a:extLst>
            </p:cNvPr>
            <p:cNvSpPr txBox="1"/>
            <p:nvPr/>
          </p:nvSpPr>
          <p:spPr>
            <a:xfrm>
              <a:off x="3457763" y="1531612"/>
              <a:ext cx="2688557" cy="830997"/>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kumimoji="1"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30</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grpSp>
        <p:nvGrpSpPr>
          <p:cNvPr id="17" name="グループ化 16">
            <a:extLst>
              <a:ext uri="{FF2B5EF4-FFF2-40B4-BE49-F238E27FC236}">
                <a16:creationId xmlns:a16="http://schemas.microsoft.com/office/drawing/2014/main" id="{7C2BA9D0-6295-4D19-90A4-73D2ACBBCCEE}"/>
              </a:ext>
            </a:extLst>
          </p:cNvPr>
          <p:cNvGrpSpPr/>
          <p:nvPr/>
        </p:nvGrpSpPr>
        <p:grpSpPr>
          <a:xfrm>
            <a:off x="319519" y="4439644"/>
            <a:ext cx="3769382" cy="1462230"/>
            <a:chOff x="5021092" y="1660191"/>
            <a:chExt cx="4481842" cy="1738610"/>
          </a:xfrm>
        </p:grpSpPr>
        <p:pic>
          <p:nvPicPr>
            <p:cNvPr id="18" name="グラフィックス 17">
              <a:extLst>
                <a:ext uri="{FF2B5EF4-FFF2-40B4-BE49-F238E27FC236}">
                  <a16:creationId xmlns:a16="http://schemas.microsoft.com/office/drawing/2014/main" id="{AD1C71B4-26DC-4935-8931-A0F527B05F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21092" y="1660191"/>
              <a:ext cx="4481842" cy="1738610"/>
            </a:xfrm>
            <a:prstGeom prst="rect">
              <a:avLst/>
            </a:prstGeom>
          </p:spPr>
        </p:pic>
        <p:sp>
          <p:nvSpPr>
            <p:cNvPr id="19" name="テキスト ボックス 18">
              <a:extLst>
                <a:ext uri="{FF2B5EF4-FFF2-40B4-BE49-F238E27FC236}">
                  <a16:creationId xmlns:a16="http://schemas.microsoft.com/office/drawing/2014/main" id="{92C4271C-4A63-41B9-A1BA-4E66F21A5826}"/>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28</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pic>
        <p:nvPicPr>
          <p:cNvPr id="3" name="図 2">
            <a:extLst>
              <a:ext uri="{FF2B5EF4-FFF2-40B4-BE49-F238E27FC236}">
                <a16:creationId xmlns:a16="http://schemas.microsoft.com/office/drawing/2014/main" id="{24FD003F-BBC1-450A-8146-1C3DC11511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7456" y="3568303"/>
            <a:ext cx="5848350" cy="3289697"/>
          </a:xfrm>
          <a:prstGeom prst="rect">
            <a:avLst/>
          </a:prstGeom>
        </p:spPr>
      </p:pic>
    </p:spTree>
    <p:extLst>
      <p:ext uri="{BB962C8B-B14F-4D97-AF65-F5344CB8AC3E}">
        <p14:creationId xmlns:p14="http://schemas.microsoft.com/office/powerpoint/2010/main" val="334582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07C976E-C7DC-4EC7-B2C1-A3CA2EA5B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8845" y="66040"/>
            <a:ext cx="7128804" cy="6725920"/>
          </a:xfrm>
          <a:prstGeom prst="rect">
            <a:avLst/>
          </a:prstGeom>
        </p:spPr>
      </p:pic>
      <p:grpSp>
        <p:nvGrpSpPr>
          <p:cNvPr id="10" name="グループ化 9">
            <a:extLst>
              <a:ext uri="{FF2B5EF4-FFF2-40B4-BE49-F238E27FC236}">
                <a16:creationId xmlns:a16="http://schemas.microsoft.com/office/drawing/2014/main" id="{62F51CF3-7F6B-4F7F-9A97-08F91856AC24}"/>
              </a:ext>
            </a:extLst>
          </p:cNvPr>
          <p:cNvGrpSpPr/>
          <p:nvPr/>
        </p:nvGrpSpPr>
        <p:grpSpPr>
          <a:xfrm>
            <a:off x="245427" y="775675"/>
            <a:ext cx="2519045" cy="723877"/>
            <a:chOff x="0" y="0"/>
            <a:chExt cx="2519045" cy="723959"/>
          </a:xfrm>
        </p:grpSpPr>
        <p:pic>
          <p:nvPicPr>
            <p:cNvPr id="11" name="グラフィックス 10">
              <a:extLst>
                <a:ext uri="{FF2B5EF4-FFF2-40B4-BE49-F238E27FC236}">
                  <a16:creationId xmlns:a16="http://schemas.microsoft.com/office/drawing/2014/main" id="{753CA112-A455-4E11-95C4-DF078EDA2F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519045" cy="723959"/>
            </a:xfrm>
            <a:prstGeom prst="rect">
              <a:avLst/>
            </a:prstGeom>
          </p:spPr>
        </p:pic>
        <p:sp>
          <p:nvSpPr>
            <p:cNvPr id="12" name="テキスト ボックス 2">
              <a:extLst>
                <a:ext uri="{FF2B5EF4-FFF2-40B4-BE49-F238E27FC236}">
                  <a16:creationId xmlns:a16="http://schemas.microsoft.com/office/drawing/2014/main" id="{E5EE4B48-9A59-42D2-9E9C-A9B74C57A106}"/>
                </a:ext>
              </a:extLst>
            </p:cNvPr>
            <p:cNvSpPr txBox="1"/>
            <p:nvPr/>
          </p:nvSpPr>
          <p:spPr>
            <a:xfrm>
              <a:off x="638198" y="63247"/>
              <a:ext cx="1242648" cy="523279"/>
            </a:xfrm>
            <a:prstGeom prst="rect">
              <a:avLst/>
            </a:prstGeom>
            <a:noFill/>
          </p:spPr>
          <p:txBody>
            <a:bodyPr wrap="none" rtlCol="0">
              <a:spAutoFit/>
            </a:bodyPr>
            <a:lstStyle/>
            <a:p>
              <a:pPr algn="just"/>
              <a:r>
                <a:rPr lang="ko-KR" altLang="en-US"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강원도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8" name="楕円 7">
            <a:extLst>
              <a:ext uri="{FF2B5EF4-FFF2-40B4-BE49-F238E27FC236}">
                <a16:creationId xmlns:a16="http://schemas.microsoft.com/office/drawing/2014/main" id="{C8F6071C-0917-452B-BF54-29E87816D230}"/>
              </a:ext>
            </a:extLst>
          </p:cNvPr>
          <p:cNvSpPr/>
          <p:nvPr/>
        </p:nvSpPr>
        <p:spPr>
          <a:xfrm>
            <a:off x="8467091" y="5601970"/>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4552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518A6FB-0CD0-419A-A96B-05FADBBFFF4B}"/>
              </a:ext>
            </a:extLst>
          </p:cNvPr>
          <p:cNvGrpSpPr/>
          <p:nvPr/>
        </p:nvGrpSpPr>
        <p:grpSpPr>
          <a:xfrm>
            <a:off x="1374919" y="143914"/>
            <a:ext cx="6616556" cy="1093016"/>
            <a:chOff x="1982437" y="-63666"/>
            <a:chExt cx="3558334" cy="698092"/>
          </a:xfrm>
        </p:grpSpPr>
        <p:pic>
          <p:nvPicPr>
            <p:cNvPr id="5" name="グラフィックス 4">
              <a:extLst>
                <a:ext uri="{FF2B5EF4-FFF2-40B4-BE49-F238E27FC236}">
                  <a16:creationId xmlns:a16="http://schemas.microsoft.com/office/drawing/2014/main" id="{6027A61B-5C52-4D88-8577-7875730704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2437" y="-63666"/>
              <a:ext cx="3558334" cy="698092"/>
            </a:xfrm>
            <a:prstGeom prst="rect">
              <a:avLst/>
            </a:prstGeom>
          </p:spPr>
        </p:pic>
        <p:sp>
          <p:nvSpPr>
            <p:cNvPr id="6" name="コンテンツ プレースホルダー 2">
              <a:extLst>
                <a:ext uri="{FF2B5EF4-FFF2-40B4-BE49-F238E27FC236}">
                  <a16:creationId xmlns:a16="http://schemas.microsoft.com/office/drawing/2014/main" id="{0344A220-33B0-4120-9517-B33686AAC93E}"/>
                </a:ext>
              </a:extLst>
            </p:cNvPr>
            <p:cNvSpPr txBox="1">
              <a:spLocks/>
            </p:cNvSpPr>
            <p:nvPr/>
          </p:nvSpPr>
          <p:spPr>
            <a:xfrm>
              <a:off x="2015542" y="30798"/>
              <a:ext cx="3448392" cy="407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신어산 은하사</a:t>
              </a:r>
              <a:r>
                <a:rPr lang="zh-TW" altLang="en-US" sz="32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神魚山 銀河寺</a:t>
              </a:r>
              <a:endParaRPr lang="ko-KR" altLang="en-US" sz="32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endParaRPr>
            </a:p>
          </p:txBody>
        </p:sp>
      </p:grpSp>
      <p:sp>
        <p:nvSpPr>
          <p:cNvPr id="24" name="タイトル 3">
            <a:extLst>
              <a:ext uri="{FF2B5EF4-FFF2-40B4-BE49-F238E27FC236}">
                <a16:creationId xmlns:a16="http://schemas.microsoft.com/office/drawing/2014/main" id="{D6F995DB-E175-4140-B61A-A86D58AFCD9B}"/>
              </a:ext>
            </a:extLst>
          </p:cNvPr>
          <p:cNvSpPr txBox="1">
            <a:spLocks/>
          </p:cNvSpPr>
          <p:nvPr/>
        </p:nvSpPr>
        <p:spPr>
          <a:xfrm>
            <a:off x="146194" y="-88633"/>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⑨</a:t>
            </a:r>
          </a:p>
        </p:txBody>
      </p:sp>
      <p:sp>
        <p:nvSpPr>
          <p:cNvPr id="16" name="テキスト ボックス 15">
            <a:extLst>
              <a:ext uri="{FF2B5EF4-FFF2-40B4-BE49-F238E27FC236}">
                <a16:creationId xmlns:a16="http://schemas.microsoft.com/office/drawing/2014/main" id="{EA0CD2C2-1D76-4A34-B85B-3B00EF4111CF}"/>
              </a:ext>
            </a:extLst>
          </p:cNvPr>
          <p:cNvSpPr txBox="1"/>
          <p:nvPr/>
        </p:nvSpPr>
        <p:spPr>
          <a:xfrm>
            <a:off x="241480" y="1289405"/>
            <a:ext cx="7292795" cy="2964914"/>
          </a:xfrm>
          <a:prstGeom prst="rect">
            <a:avLst/>
          </a:prstGeom>
          <a:noFill/>
        </p:spPr>
        <p:txBody>
          <a:bodyPr wrap="square">
            <a:spAutoFit/>
          </a:bodyPr>
          <a:lstStyle/>
          <a:p>
            <a:pPr>
              <a:lnSpc>
                <a:spcPts val="3200"/>
              </a:lnSpc>
            </a:pPr>
            <a:r>
              <a:rPr lang="ja-JP" altLang="en-US" sz="2800" kern="100" dirty="0">
                <a:solidFill>
                  <a:srgbClr val="333333"/>
                </a:solidFill>
                <a:effectLst/>
                <a:latin typeface="HG丸ｺﾞｼｯｸM-PRO" panose="020F0600000000000000" pitchFamily="50" charset="-128"/>
                <a:ea typeface="HG丸ｺﾞｼｯｸM-PRO" panose="020F0600000000000000" pitchFamily="50" charset="-128"/>
                <a:cs typeface="Batang" panose="02030600000101010101" pitchFamily="18" charset="-127"/>
              </a:rPr>
              <a:t>神魚山にある寺。</a:t>
            </a:r>
            <a:r>
              <a:rPr lang="en-US" altLang="ja-JP" sz="2800" kern="100" dirty="0">
                <a:solidFill>
                  <a:srgbClr val="333333"/>
                </a:solidFill>
                <a:effectLst/>
                <a:latin typeface="HG丸ｺﾞｼｯｸM-PRO" panose="020F0600000000000000" pitchFamily="50" charset="-128"/>
                <a:ea typeface="HG丸ｺﾞｼｯｸM-PRO" panose="020F0600000000000000" pitchFamily="50" charset="-128"/>
                <a:cs typeface="Batang" panose="02030600000101010101" pitchFamily="18" charset="-127"/>
              </a:rPr>
              <a:t>1900</a:t>
            </a:r>
            <a:r>
              <a:rPr lang="ja-JP" altLang="en-US" sz="2800" kern="100" dirty="0">
                <a:solidFill>
                  <a:srgbClr val="333333"/>
                </a:solidFill>
                <a:effectLst/>
                <a:latin typeface="HG丸ｺﾞｼｯｸM-PRO" panose="020F0600000000000000" pitchFamily="50" charset="-128"/>
                <a:ea typeface="HG丸ｺﾞｼｯｸM-PRO" panose="020F0600000000000000" pitchFamily="50" charset="-128"/>
                <a:cs typeface="Batang" panose="02030600000101010101" pitchFamily="18" charset="-127"/>
              </a:rPr>
              <a:t>年ほど前、長遊和尚（首露王の妻・허황옥</a:t>
            </a:r>
            <a:r>
              <a:rPr lang="en-US" altLang="ja-JP" sz="2800" kern="100" dirty="0">
                <a:solidFill>
                  <a:srgbClr val="333333"/>
                </a:solidFill>
                <a:effectLst/>
                <a:latin typeface="HG丸ｺﾞｼｯｸM-PRO" panose="020F0600000000000000" pitchFamily="50" charset="-128"/>
                <a:ea typeface="HG丸ｺﾞｼｯｸM-PRO" panose="020F0600000000000000" pitchFamily="50" charset="-128"/>
                <a:cs typeface="Batang" panose="02030600000101010101" pitchFamily="18" charset="-127"/>
              </a:rPr>
              <a:t>[</a:t>
            </a:r>
            <a:r>
              <a:rPr lang="ja-JP" altLang="en-US" sz="2800" kern="100" dirty="0">
                <a:solidFill>
                  <a:srgbClr val="333333"/>
                </a:solidFill>
                <a:effectLst/>
                <a:latin typeface="HG丸ｺﾞｼｯｸM-PRO" panose="020F0600000000000000" pitchFamily="50" charset="-128"/>
                <a:ea typeface="HG丸ｺﾞｼｯｸM-PRO" panose="020F0600000000000000" pitchFamily="50" charset="-128"/>
                <a:cs typeface="Batang" panose="02030600000101010101" pitchFamily="18" charset="-127"/>
              </a:rPr>
              <a:t>許黃玉</a:t>
            </a:r>
            <a:r>
              <a:rPr lang="en-US" altLang="ja-JP" sz="2800" kern="100" dirty="0">
                <a:solidFill>
                  <a:srgbClr val="333333"/>
                </a:solidFill>
                <a:effectLst/>
                <a:latin typeface="HG丸ｺﾞｼｯｸM-PRO" panose="020F0600000000000000" pitchFamily="50" charset="-128"/>
                <a:ea typeface="HG丸ｺﾞｼｯｸM-PRO" panose="020F0600000000000000" pitchFamily="50" charset="-128"/>
                <a:cs typeface="Batang" panose="02030600000101010101" pitchFamily="18" charset="-127"/>
              </a:rPr>
              <a:t>]</a:t>
            </a:r>
            <a:r>
              <a:rPr lang="ja-JP" altLang="en-US" sz="2800" kern="100" dirty="0">
                <a:solidFill>
                  <a:srgbClr val="333333"/>
                </a:solidFill>
                <a:effectLst/>
                <a:latin typeface="HG丸ｺﾞｼｯｸM-PRO" panose="020F0600000000000000" pitchFamily="50" charset="-128"/>
                <a:ea typeface="HG丸ｺﾞｼｯｸM-PRO" panose="020F0600000000000000" pitchFamily="50" charset="-128"/>
                <a:cs typeface="Batang" panose="02030600000101010101" pitchFamily="18" charset="-127"/>
              </a:rPr>
              <a:t>の父）がインドから仏教を伝承してきた後に銀河寺を建てたと伝えられており、規模は大きくありませんが新羅と高麗の多くの僧侶がいた由緒深い寺院。映画</a:t>
            </a:r>
            <a:r>
              <a:rPr lang="en-US" altLang="ja-JP" sz="2800" kern="100" dirty="0">
                <a:solidFill>
                  <a:srgbClr val="333333"/>
                </a:solidFill>
                <a:effectLst/>
                <a:latin typeface="HG丸ｺﾞｼｯｸM-PRO" panose="020F0600000000000000" pitchFamily="50" charset="-128"/>
                <a:ea typeface="HG丸ｺﾞｼｯｸM-PRO" panose="020F0600000000000000" pitchFamily="50" charset="-128"/>
                <a:cs typeface="Batang" panose="02030600000101010101" pitchFamily="18" charset="-127"/>
              </a:rPr>
              <a:t>『</a:t>
            </a:r>
            <a:r>
              <a:rPr lang="ja-JP" altLang="en-US" sz="2800" kern="100" dirty="0">
                <a:solidFill>
                  <a:srgbClr val="333333"/>
                </a:solidFill>
                <a:effectLst/>
                <a:latin typeface="HG丸ｺﾞｼｯｸM-PRO" panose="020F0600000000000000" pitchFamily="50" charset="-128"/>
                <a:ea typeface="HG丸ｺﾞｼｯｸM-PRO" panose="020F0600000000000000" pitchFamily="50" charset="-128"/>
                <a:cs typeface="Batang" panose="02030600000101010101" pitchFamily="18" charset="-127"/>
              </a:rPr>
              <a:t>達磨よ、遊ぼう！</a:t>
            </a:r>
            <a:r>
              <a:rPr lang="en-US" altLang="ja-JP" sz="2800" kern="100" dirty="0">
                <a:solidFill>
                  <a:srgbClr val="333333"/>
                </a:solidFill>
                <a:effectLst/>
                <a:latin typeface="HG丸ｺﾞｼｯｸM-PRO" panose="020F0600000000000000" pitchFamily="50" charset="-128"/>
                <a:ea typeface="HG丸ｺﾞｼｯｸM-PRO" panose="020F0600000000000000" pitchFamily="50" charset="-128"/>
                <a:cs typeface="Batang" panose="02030600000101010101" pitchFamily="18" charset="-127"/>
              </a:rPr>
              <a:t>』</a:t>
            </a:r>
            <a:r>
              <a:rPr lang="ja-JP" altLang="en-US" sz="2800" kern="100" dirty="0">
                <a:solidFill>
                  <a:srgbClr val="333333"/>
                </a:solidFill>
                <a:effectLst/>
                <a:latin typeface="HG丸ｺﾞｼｯｸM-PRO" panose="020F0600000000000000" pitchFamily="50" charset="-128"/>
                <a:ea typeface="HG丸ｺﾞｼｯｸM-PRO" panose="020F0600000000000000" pitchFamily="50" charset="-128"/>
                <a:cs typeface="Batang" panose="02030600000101010101" pitchFamily="18" charset="-127"/>
              </a:rPr>
              <a:t>のロケ地。</a:t>
            </a:r>
            <a:endParaRPr lang="ja-JP" altLang="ja-JP" sz="28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grpSp>
        <p:nvGrpSpPr>
          <p:cNvPr id="12" name="グループ化 11">
            <a:extLst>
              <a:ext uri="{FF2B5EF4-FFF2-40B4-BE49-F238E27FC236}">
                <a16:creationId xmlns:a16="http://schemas.microsoft.com/office/drawing/2014/main" id="{8A87135A-51F8-4457-A2D8-99C02B753EAF}"/>
              </a:ext>
            </a:extLst>
          </p:cNvPr>
          <p:cNvGrpSpPr/>
          <p:nvPr/>
        </p:nvGrpSpPr>
        <p:grpSpPr>
          <a:xfrm>
            <a:off x="8283615" y="539322"/>
            <a:ext cx="3762191" cy="1462231"/>
            <a:chOff x="2979178" y="1323081"/>
            <a:chExt cx="3762191" cy="1462231"/>
          </a:xfrm>
        </p:grpSpPr>
        <p:pic>
          <p:nvPicPr>
            <p:cNvPr id="14" name="グラフィックス 13">
              <a:extLst>
                <a:ext uri="{FF2B5EF4-FFF2-40B4-BE49-F238E27FC236}">
                  <a16:creationId xmlns:a16="http://schemas.microsoft.com/office/drawing/2014/main" id="{99CBA383-757D-45DD-959B-04C5D1EFCB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79178" y="1323081"/>
              <a:ext cx="3762191" cy="1462231"/>
            </a:xfrm>
            <a:prstGeom prst="rect">
              <a:avLst/>
            </a:prstGeom>
          </p:spPr>
        </p:pic>
        <p:sp>
          <p:nvSpPr>
            <p:cNvPr id="15" name="テキスト ボックス 14">
              <a:extLst>
                <a:ext uri="{FF2B5EF4-FFF2-40B4-BE49-F238E27FC236}">
                  <a16:creationId xmlns:a16="http://schemas.microsoft.com/office/drawing/2014/main" id="{3490432F-F144-450F-B9E8-BD641D7F7175}"/>
                </a:ext>
              </a:extLst>
            </p:cNvPr>
            <p:cNvSpPr txBox="1"/>
            <p:nvPr/>
          </p:nvSpPr>
          <p:spPr>
            <a:xfrm>
              <a:off x="3457763" y="1531612"/>
              <a:ext cx="2688557" cy="830997"/>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kumimoji="1"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30</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grpSp>
        <p:nvGrpSpPr>
          <p:cNvPr id="18" name="グループ化 17">
            <a:extLst>
              <a:ext uri="{FF2B5EF4-FFF2-40B4-BE49-F238E27FC236}">
                <a16:creationId xmlns:a16="http://schemas.microsoft.com/office/drawing/2014/main" id="{40EC8DBA-B794-455D-A4FB-27F9BAC2394C}"/>
              </a:ext>
            </a:extLst>
          </p:cNvPr>
          <p:cNvGrpSpPr/>
          <p:nvPr/>
        </p:nvGrpSpPr>
        <p:grpSpPr>
          <a:xfrm>
            <a:off x="8276424" y="-225300"/>
            <a:ext cx="3769382" cy="1462230"/>
            <a:chOff x="5021092" y="1660191"/>
            <a:chExt cx="4481842" cy="1738610"/>
          </a:xfrm>
        </p:grpSpPr>
        <p:pic>
          <p:nvPicPr>
            <p:cNvPr id="19" name="グラフィックス 18">
              <a:extLst>
                <a:ext uri="{FF2B5EF4-FFF2-40B4-BE49-F238E27FC236}">
                  <a16:creationId xmlns:a16="http://schemas.microsoft.com/office/drawing/2014/main" id="{A02457BD-4E44-4EB6-B5BE-CF262C5326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21092" y="1660191"/>
              <a:ext cx="4481842" cy="1738610"/>
            </a:xfrm>
            <a:prstGeom prst="rect">
              <a:avLst/>
            </a:prstGeom>
          </p:spPr>
        </p:pic>
        <p:sp>
          <p:nvSpPr>
            <p:cNvPr id="20" name="テキスト ボックス 19">
              <a:extLst>
                <a:ext uri="{FF2B5EF4-FFF2-40B4-BE49-F238E27FC236}">
                  <a16:creationId xmlns:a16="http://schemas.microsoft.com/office/drawing/2014/main" id="{86F8752E-DEC6-4E86-9AC2-3A2936495893}"/>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29</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pic>
        <p:nvPicPr>
          <p:cNvPr id="3" name="図 2">
            <a:extLst>
              <a:ext uri="{FF2B5EF4-FFF2-40B4-BE49-F238E27FC236}">
                <a16:creationId xmlns:a16="http://schemas.microsoft.com/office/drawing/2014/main" id="{0701F297-1150-4998-B456-FF72803F5F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3615" y="1676715"/>
            <a:ext cx="3499469" cy="1968451"/>
          </a:xfrm>
          <a:prstGeom prst="rect">
            <a:avLst/>
          </a:prstGeom>
        </p:spPr>
      </p:pic>
      <p:pic>
        <p:nvPicPr>
          <p:cNvPr id="10" name="図 9">
            <a:extLst>
              <a:ext uri="{FF2B5EF4-FFF2-40B4-BE49-F238E27FC236}">
                <a16:creationId xmlns:a16="http://schemas.microsoft.com/office/drawing/2014/main" id="{11DFDD38-9938-41DE-8949-573B667A81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3257" y="4410658"/>
            <a:ext cx="3832043" cy="2155524"/>
          </a:xfrm>
          <a:prstGeom prst="rect">
            <a:avLst/>
          </a:prstGeom>
        </p:spPr>
      </p:pic>
      <p:pic>
        <p:nvPicPr>
          <p:cNvPr id="22" name="図 21">
            <a:extLst>
              <a:ext uri="{FF2B5EF4-FFF2-40B4-BE49-F238E27FC236}">
                <a16:creationId xmlns:a16="http://schemas.microsoft.com/office/drawing/2014/main" id="{6CB179E7-F7B2-43CF-B803-0B68928689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66947" y="3890051"/>
            <a:ext cx="5016137" cy="2821577"/>
          </a:xfrm>
          <a:prstGeom prst="rect">
            <a:avLst/>
          </a:prstGeom>
        </p:spPr>
      </p:pic>
    </p:spTree>
    <p:extLst>
      <p:ext uri="{BB962C8B-B14F-4D97-AF65-F5344CB8AC3E}">
        <p14:creationId xmlns:p14="http://schemas.microsoft.com/office/powerpoint/2010/main" val="125169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F1113BC-0618-4FF0-9260-2DCB5F6FEEA4}"/>
              </a:ext>
            </a:extLst>
          </p:cNvPr>
          <p:cNvSpPr txBox="1"/>
          <p:nvPr/>
        </p:nvSpPr>
        <p:spPr>
          <a:xfrm>
            <a:off x="8367251" y="4302513"/>
            <a:ext cx="2519824" cy="2215991"/>
          </a:xfrm>
          <a:prstGeom prst="rect">
            <a:avLst/>
          </a:prstGeom>
          <a:noFill/>
        </p:spPr>
        <p:txBody>
          <a:bodyPr wrap="square" rtlCol="0">
            <a:spAutoFit/>
          </a:bodyPr>
          <a:lstStyle/>
          <a:p>
            <a:r>
              <a:rPr kumimoji="1" lang="ko-KR" altLang="en-US" sz="6000" dirty="0">
                <a:solidFill>
                  <a:srgbClr val="FF0000"/>
                </a:solidFill>
                <a:latin typeface="Batang" panose="02030600000101010101" pitchFamily="18" charset="-127"/>
                <a:ea typeface="Batang" panose="02030600000101010101" pitchFamily="18" charset="-127"/>
              </a:rPr>
              <a:t>경전선 </a:t>
            </a:r>
            <a:endParaRPr kumimoji="1" lang="en-US" altLang="ko-KR" sz="6000" dirty="0">
              <a:solidFill>
                <a:srgbClr val="FF0000"/>
              </a:solidFill>
              <a:latin typeface="Batang" panose="02030600000101010101" pitchFamily="18" charset="-127"/>
              <a:ea typeface="Batang" panose="02030600000101010101" pitchFamily="18" charset="-127"/>
            </a:endParaRPr>
          </a:p>
          <a:p>
            <a:r>
              <a:rPr kumimoji="1" lang="ko-KR" altLang="en-US" sz="6000" dirty="0">
                <a:solidFill>
                  <a:srgbClr val="FF0000"/>
                </a:solidFill>
                <a:latin typeface="HG丸ｺﾞｼｯｸM-PRO" panose="020F0600000000000000" pitchFamily="50" charset="-128"/>
              </a:rPr>
              <a:t>慶全線</a:t>
            </a:r>
            <a:endParaRPr kumimoji="1" lang="ja-JP" altLang="en-US" sz="6000" dirty="0">
              <a:solidFill>
                <a:srgbClr val="FF0000"/>
              </a:solidFill>
              <a:latin typeface="HG丸ｺﾞｼｯｸM-PRO" panose="020F0600000000000000" pitchFamily="50" charset="-128"/>
              <a:ea typeface="HG丸ｺﾞｼｯｸM-PRO" panose="020F0600000000000000" pitchFamily="50" charset="-128"/>
            </a:endParaRPr>
          </a:p>
          <a:p>
            <a:endParaRPr kumimoji="1" lang="ja-JP" altLang="en-US" dirty="0">
              <a:solidFill>
                <a:srgbClr val="00B050"/>
              </a:solidFill>
            </a:endParaRPr>
          </a:p>
        </p:txBody>
      </p:sp>
      <p:grpSp>
        <p:nvGrpSpPr>
          <p:cNvPr id="8" name="グループ化 7">
            <a:extLst>
              <a:ext uri="{FF2B5EF4-FFF2-40B4-BE49-F238E27FC236}">
                <a16:creationId xmlns:a16="http://schemas.microsoft.com/office/drawing/2014/main" id="{7D658B0D-D07D-497B-89CA-5BDA269B78BC}"/>
              </a:ext>
            </a:extLst>
          </p:cNvPr>
          <p:cNvGrpSpPr/>
          <p:nvPr/>
        </p:nvGrpSpPr>
        <p:grpSpPr>
          <a:xfrm>
            <a:off x="2571750" y="-59113"/>
            <a:ext cx="5320857" cy="6917114"/>
            <a:chOff x="2674374" y="74297"/>
            <a:chExt cx="5218233" cy="6783703"/>
          </a:xfrm>
        </p:grpSpPr>
        <p:pic>
          <p:nvPicPr>
            <p:cNvPr id="6" name="図 5">
              <a:extLst>
                <a:ext uri="{FF2B5EF4-FFF2-40B4-BE49-F238E27FC236}">
                  <a16:creationId xmlns:a16="http://schemas.microsoft.com/office/drawing/2014/main" id="{E132D7DA-ACD4-4BE1-931D-384215E40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4374" y="74297"/>
              <a:ext cx="5218233" cy="6783703"/>
            </a:xfrm>
            <a:prstGeom prst="rect">
              <a:avLst/>
            </a:prstGeom>
          </p:spPr>
        </p:pic>
        <p:sp>
          <p:nvSpPr>
            <p:cNvPr id="7" name="楕円 6">
              <a:extLst>
                <a:ext uri="{FF2B5EF4-FFF2-40B4-BE49-F238E27FC236}">
                  <a16:creationId xmlns:a16="http://schemas.microsoft.com/office/drawing/2014/main" id="{6BBE2809-097D-45DE-B981-3A2EBB8E9E99}"/>
                </a:ext>
              </a:extLst>
            </p:cNvPr>
            <p:cNvSpPr/>
            <p:nvPr/>
          </p:nvSpPr>
          <p:spPr>
            <a:xfrm>
              <a:off x="3726425" y="4621161"/>
              <a:ext cx="3618271" cy="14060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 name="図 2">
            <a:extLst>
              <a:ext uri="{FF2B5EF4-FFF2-40B4-BE49-F238E27FC236}">
                <a16:creationId xmlns:a16="http://schemas.microsoft.com/office/drawing/2014/main" id="{6C64C9ED-E573-4A4A-B283-9D917264AFF9}"/>
              </a:ext>
            </a:extLst>
          </p:cNvPr>
          <p:cNvPicPr>
            <a:picLocks noChangeAspect="1"/>
          </p:cNvPicPr>
          <p:nvPr/>
        </p:nvPicPr>
        <p:blipFill>
          <a:blip r:embed="rId3"/>
          <a:stretch>
            <a:fillRect/>
          </a:stretch>
        </p:blipFill>
        <p:spPr>
          <a:xfrm>
            <a:off x="2852166" y="3324606"/>
            <a:ext cx="6487668" cy="208788"/>
          </a:xfrm>
          <a:prstGeom prst="rect">
            <a:avLst/>
          </a:prstGeom>
        </p:spPr>
      </p:pic>
      <p:sp>
        <p:nvSpPr>
          <p:cNvPr id="2" name="楕円 1">
            <a:extLst>
              <a:ext uri="{FF2B5EF4-FFF2-40B4-BE49-F238E27FC236}">
                <a16:creationId xmlns:a16="http://schemas.microsoft.com/office/drawing/2014/main" id="{84ACEE15-DC78-4873-8314-82066B66D8F5}"/>
              </a:ext>
            </a:extLst>
          </p:cNvPr>
          <p:cNvSpPr/>
          <p:nvPr/>
        </p:nvSpPr>
        <p:spPr>
          <a:xfrm>
            <a:off x="5715000" y="2047875"/>
            <a:ext cx="1304925" cy="84772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9" name="テキスト ボックス 8">
            <a:extLst>
              <a:ext uri="{FF2B5EF4-FFF2-40B4-BE49-F238E27FC236}">
                <a16:creationId xmlns:a16="http://schemas.microsoft.com/office/drawing/2014/main" id="{DD00E9E0-604A-4982-8884-0C4E05D2D780}"/>
              </a:ext>
            </a:extLst>
          </p:cNvPr>
          <p:cNvSpPr txBox="1"/>
          <p:nvPr/>
        </p:nvSpPr>
        <p:spPr>
          <a:xfrm>
            <a:off x="8433927" y="339496"/>
            <a:ext cx="2767474" cy="1938992"/>
          </a:xfrm>
          <a:prstGeom prst="rect">
            <a:avLst/>
          </a:prstGeom>
          <a:noFill/>
        </p:spPr>
        <p:txBody>
          <a:bodyPr wrap="square" rtlCol="0">
            <a:spAutoFit/>
          </a:bodyPr>
          <a:lstStyle/>
          <a:p>
            <a:r>
              <a:rPr kumimoji="1" lang="ko-KR" altLang="en-US" sz="6000" dirty="0">
                <a:solidFill>
                  <a:srgbClr val="00B050"/>
                </a:solidFill>
                <a:latin typeface="Batang" panose="02030600000101010101" pitchFamily="18" charset="-127"/>
                <a:ea typeface="Batang" panose="02030600000101010101" pitchFamily="18" charset="-127"/>
              </a:rPr>
              <a:t>태백선 </a:t>
            </a:r>
            <a:endParaRPr kumimoji="1" lang="en-US" altLang="ko-KR" sz="6000" dirty="0">
              <a:solidFill>
                <a:srgbClr val="00B050"/>
              </a:solidFill>
              <a:latin typeface="Batang" panose="02030600000101010101" pitchFamily="18" charset="-127"/>
              <a:ea typeface="Batang" panose="02030600000101010101" pitchFamily="18" charset="-127"/>
            </a:endParaRPr>
          </a:p>
          <a:p>
            <a:r>
              <a:rPr lang="ja-JP" altLang="en-US" sz="6000" dirty="0">
                <a:solidFill>
                  <a:srgbClr val="00B050"/>
                </a:solidFill>
                <a:latin typeface="HG丸ｺﾞｼｯｸM-PRO" panose="020F0600000000000000" pitchFamily="50" charset="-128"/>
                <a:ea typeface="HG丸ｺﾞｼｯｸM-PRO" panose="020F0600000000000000" pitchFamily="50" charset="-128"/>
              </a:rPr>
              <a:t>太白</a:t>
            </a:r>
            <a:r>
              <a:rPr lang="ko-KR" altLang="en-US" sz="6000" dirty="0">
                <a:solidFill>
                  <a:srgbClr val="00B050"/>
                </a:solidFill>
                <a:latin typeface="HG丸ｺﾞｼｯｸM-PRO" panose="020F0600000000000000" pitchFamily="50" charset="-128"/>
              </a:rPr>
              <a:t>線</a:t>
            </a:r>
            <a:endParaRPr lang="ja-JP" altLang="en-US" sz="6000" dirty="0">
              <a:solidFill>
                <a:srgbClr val="00B050"/>
              </a:solidFill>
              <a:latin typeface="HG丸ｺﾞｼｯｸM-PRO" panose="020F0600000000000000" pitchFamily="50" charset="-128"/>
              <a:ea typeface="HG丸ｺﾞｼｯｸM-PRO" panose="020F0600000000000000" pitchFamily="50" charset="-128"/>
            </a:endParaRPr>
          </a:p>
        </p:txBody>
      </p:sp>
      <p:sp>
        <p:nvSpPr>
          <p:cNvPr id="12" name="テキスト ボックス 11">
            <a:extLst>
              <a:ext uri="{FF2B5EF4-FFF2-40B4-BE49-F238E27FC236}">
                <a16:creationId xmlns:a16="http://schemas.microsoft.com/office/drawing/2014/main" id="{8BAFEBF4-455F-4A50-B767-4286026BC217}"/>
              </a:ext>
            </a:extLst>
          </p:cNvPr>
          <p:cNvSpPr txBox="1"/>
          <p:nvPr/>
        </p:nvSpPr>
        <p:spPr>
          <a:xfrm>
            <a:off x="8367251" y="2277834"/>
            <a:ext cx="2767474" cy="1938992"/>
          </a:xfrm>
          <a:prstGeom prst="rect">
            <a:avLst/>
          </a:prstGeom>
          <a:noFill/>
        </p:spPr>
        <p:txBody>
          <a:bodyPr wrap="square" rtlCol="0">
            <a:spAutoFit/>
          </a:bodyPr>
          <a:lstStyle/>
          <a:p>
            <a:r>
              <a:rPr kumimoji="1" lang="ko-KR" altLang="en-US" sz="6000" dirty="0">
                <a:solidFill>
                  <a:srgbClr val="00B050"/>
                </a:solidFill>
                <a:latin typeface="Batang" panose="02030600000101010101" pitchFamily="18" charset="-127"/>
                <a:ea typeface="Batang" panose="02030600000101010101" pitchFamily="18" charset="-127"/>
              </a:rPr>
              <a:t>영동선 </a:t>
            </a:r>
            <a:endParaRPr kumimoji="1" lang="en-US" altLang="ko-KR" sz="6000" dirty="0">
              <a:solidFill>
                <a:srgbClr val="00B050"/>
              </a:solidFill>
              <a:latin typeface="Batang" panose="02030600000101010101" pitchFamily="18" charset="-127"/>
              <a:ea typeface="Batang" panose="02030600000101010101" pitchFamily="18" charset="-127"/>
            </a:endParaRPr>
          </a:p>
          <a:p>
            <a:r>
              <a:rPr lang="ja-JP" altLang="en-US" sz="6000" dirty="0">
                <a:solidFill>
                  <a:srgbClr val="00B050"/>
                </a:solidFill>
                <a:latin typeface="HG丸ｺﾞｼｯｸM-PRO" panose="020F0600000000000000" pitchFamily="50" charset="-128"/>
                <a:ea typeface="HG丸ｺﾞｼｯｸM-PRO" panose="020F0600000000000000" pitchFamily="50" charset="-128"/>
              </a:rPr>
              <a:t>嶺東</a:t>
            </a:r>
            <a:r>
              <a:rPr lang="ko-KR" altLang="en-US" sz="6000" dirty="0">
                <a:solidFill>
                  <a:srgbClr val="00B050"/>
                </a:solidFill>
                <a:latin typeface="HG丸ｺﾞｼｯｸM-PRO" panose="020F0600000000000000" pitchFamily="50" charset="-128"/>
              </a:rPr>
              <a:t>線</a:t>
            </a:r>
            <a:endParaRPr lang="ja-JP" altLang="en-US" sz="6000" dirty="0">
              <a:solidFill>
                <a:srgbClr val="00B050"/>
              </a:solidFill>
              <a:latin typeface="HG丸ｺﾞｼｯｸM-PRO" panose="020F0600000000000000" pitchFamily="50" charset="-128"/>
              <a:ea typeface="HG丸ｺﾞｼｯｸM-PRO" panose="020F0600000000000000" pitchFamily="50" charset="-128"/>
            </a:endParaRPr>
          </a:p>
        </p:txBody>
      </p:sp>
      <p:grpSp>
        <p:nvGrpSpPr>
          <p:cNvPr id="13" name="グループ化 12">
            <a:extLst>
              <a:ext uri="{FF2B5EF4-FFF2-40B4-BE49-F238E27FC236}">
                <a16:creationId xmlns:a16="http://schemas.microsoft.com/office/drawing/2014/main" id="{FFD146CC-0D23-4BF2-8B89-90AC405B048D}"/>
              </a:ext>
            </a:extLst>
          </p:cNvPr>
          <p:cNvGrpSpPr/>
          <p:nvPr/>
        </p:nvGrpSpPr>
        <p:grpSpPr>
          <a:xfrm>
            <a:off x="201631" y="-214075"/>
            <a:ext cx="3962400" cy="1671843"/>
            <a:chOff x="7753350" y="5463711"/>
            <a:chExt cx="3962400" cy="1671843"/>
          </a:xfrm>
        </p:grpSpPr>
        <p:pic>
          <p:nvPicPr>
            <p:cNvPr id="14" name="グラフィックス 13">
              <a:extLst>
                <a:ext uri="{FF2B5EF4-FFF2-40B4-BE49-F238E27FC236}">
                  <a16:creationId xmlns:a16="http://schemas.microsoft.com/office/drawing/2014/main" id="{97DABBBC-45FD-44AC-85DF-2E3F87CD24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53350" y="5463711"/>
              <a:ext cx="3962400" cy="1671843"/>
            </a:xfrm>
            <a:prstGeom prst="rect">
              <a:avLst/>
            </a:prstGeom>
          </p:spPr>
        </p:pic>
        <p:sp>
          <p:nvSpPr>
            <p:cNvPr id="15" name="テキスト ボックス 14">
              <a:extLst>
                <a:ext uri="{FF2B5EF4-FFF2-40B4-BE49-F238E27FC236}">
                  <a16:creationId xmlns:a16="http://schemas.microsoft.com/office/drawing/2014/main" id="{AAC57BA7-CE15-45AE-B692-0917CDE0D638}"/>
                </a:ext>
              </a:extLst>
            </p:cNvPr>
            <p:cNvSpPr txBox="1"/>
            <p:nvPr/>
          </p:nvSpPr>
          <p:spPr>
            <a:xfrm>
              <a:off x="8298391" y="5962650"/>
              <a:ext cx="2906565" cy="400110"/>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10</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145690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3F0B8BA-C115-4F02-8581-817068103081}"/>
              </a:ext>
            </a:extLst>
          </p:cNvPr>
          <p:cNvPicPr>
            <a:picLocks noChangeAspect="1"/>
          </p:cNvPicPr>
          <p:nvPr/>
        </p:nvPicPr>
        <p:blipFill>
          <a:blip r:embed="rId2"/>
          <a:stretch>
            <a:fillRect/>
          </a:stretch>
        </p:blipFill>
        <p:spPr>
          <a:xfrm>
            <a:off x="701283" y="231648"/>
            <a:ext cx="7783200" cy="6626352"/>
          </a:xfrm>
          <a:prstGeom prst="rect">
            <a:avLst/>
          </a:prstGeom>
        </p:spPr>
      </p:pic>
      <p:grpSp>
        <p:nvGrpSpPr>
          <p:cNvPr id="6" name="グループ化 5">
            <a:extLst>
              <a:ext uri="{FF2B5EF4-FFF2-40B4-BE49-F238E27FC236}">
                <a16:creationId xmlns:a16="http://schemas.microsoft.com/office/drawing/2014/main" id="{D9B4AC31-167C-47B3-83E3-56CB0C7A9F0A}"/>
              </a:ext>
            </a:extLst>
          </p:cNvPr>
          <p:cNvGrpSpPr/>
          <p:nvPr/>
        </p:nvGrpSpPr>
        <p:grpSpPr>
          <a:xfrm>
            <a:off x="7976054" y="3776900"/>
            <a:ext cx="3962400" cy="1671843"/>
            <a:chOff x="7753350" y="5463711"/>
            <a:chExt cx="3962400" cy="1671843"/>
          </a:xfrm>
        </p:grpSpPr>
        <p:pic>
          <p:nvPicPr>
            <p:cNvPr id="7" name="グラフィックス 6">
              <a:extLst>
                <a:ext uri="{FF2B5EF4-FFF2-40B4-BE49-F238E27FC236}">
                  <a16:creationId xmlns:a16="http://schemas.microsoft.com/office/drawing/2014/main" id="{098FDC9F-76EE-4391-9C12-183A7A5862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3350" y="5463711"/>
              <a:ext cx="3962400" cy="1671843"/>
            </a:xfrm>
            <a:prstGeom prst="rect">
              <a:avLst/>
            </a:prstGeom>
          </p:spPr>
        </p:pic>
        <p:sp>
          <p:nvSpPr>
            <p:cNvPr id="8" name="テキスト ボックス 7">
              <a:extLst>
                <a:ext uri="{FF2B5EF4-FFF2-40B4-BE49-F238E27FC236}">
                  <a16:creationId xmlns:a16="http://schemas.microsoft.com/office/drawing/2014/main" id="{ABE5CF59-E73D-42FF-BAEF-25CB749A5704}"/>
                </a:ext>
              </a:extLst>
            </p:cNvPr>
            <p:cNvSpPr txBox="1"/>
            <p:nvPr/>
          </p:nvSpPr>
          <p:spPr>
            <a:xfrm>
              <a:off x="8298391" y="5962650"/>
              <a:ext cx="2702984" cy="400110"/>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9</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grpSp>
        <p:nvGrpSpPr>
          <p:cNvPr id="11" name="グループ化 10">
            <a:extLst>
              <a:ext uri="{FF2B5EF4-FFF2-40B4-BE49-F238E27FC236}">
                <a16:creationId xmlns:a16="http://schemas.microsoft.com/office/drawing/2014/main" id="{4AB35C37-97B4-48E4-B72C-853E6FC11C0C}"/>
              </a:ext>
            </a:extLst>
          </p:cNvPr>
          <p:cNvGrpSpPr/>
          <p:nvPr/>
        </p:nvGrpSpPr>
        <p:grpSpPr>
          <a:xfrm>
            <a:off x="7917391" y="1409257"/>
            <a:ext cx="3248025" cy="2437131"/>
            <a:chOff x="6095999" y="1314450"/>
            <a:chExt cx="3248025" cy="2114550"/>
          </a:xfrm>
        </p:grpSpPr>
        <p:pic>
          <p:nvPicPr>
            <p:cNvPr id="12" name="グラフィックス 11">
              <a:extLst>
                <a:ext uri="{FF2B5EF4-FFF2-40B4-BE49-F238E27FC236}">
                  <a16:creationId xmlns:a16="http://schemas.microsoft.com/office/drawing/2014/main" id="{6CBE2766-0CF2-4A54-8E76-4E6A4933F8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5999" y="1314450"/>
              <a:ext cx="3248025" cy="2114550"/>
            </a:xfrm>
            <a:prstGeom prst="rect">
              <a:avLst/>
            </a:prstGeom>
          </p:spPr>
        </p:pic>
        <p:sp>
          <p:nvSpPr>
            <p:cNvPr id="13" name="テキスト ボックス 12">
              <a:extLst>
                <a:ext uri="{FF2B5EF4-FFF2-40B4-BE49-F238E27FC236}">
                  <a16:creationId xmlns:a16="http://schemas.microsoft.com/office/drawing/2014/main" id="{BACD13AD-09B8-4128-B2FB-B27372932866}"/>
                </a:ext>
              </a:extLst>
            </p:cNvPr>
            <p:cNvSpPr txBox="1"/>
            <p:nvPr/>
          </p:nvSpPr>
          <p:spPr>
            <a:xfrm>
              <a:off x="6385070" y="1875012"/>
              <a:ext cx="2698175" cy="954107"/>
            </a:xfrm>
            <a:prstGeom prst="rect">
              <a:avLst/>
            </a:prstGeom>
            <a:noFill/>
          </p:spPr>
          <p:txBody>
            <a:bodyPr wrap="none" rtlCol="0">
              <a:spAutoFit/>
            </a:bodyPr>
            <a:lstStyle/>
            <a:p>
              <a:r>
                <a:rPr lang="ja-JP" altLang="en-US" sz="2800" b="1" dirty="0">
                  <a:solidFill>
                    <a:schemeClr val="accent1">
                      <a:lumMod val="75000"/>
                    </a:schemeClr>
                  </a:solidFill>
                  <a:latin typeface="HG丸ｺﾞｼｯｸM-PRO" panose="020F0600000000000000" pitchFamily="50" charset="-128"/>
                  <a:ea typeface="HG丸ｺﾞｼｯｸM-PRO" panose="020F0600000000000000" pitchFamily="50" charset="-128"/>
                </a:rPr>
                <a:t>出てきた駅名を</a:t>
              </a:r>
              <a:endParaRPr lang="en-US" altLang="ja-JP" sz="2800" b="1" dirty="0">
                <a:solidFill>
                  <a:schemeClr val="accent1">
                    <a:lumMod val="75000"/>
                  </a:schemeClr>
                </a:solidFill>
                <a:latin typeface="HG丸ｺﾞｼｯｸM-PRO" panose="020F0600000000000000" pitchFamily="50" charset="-128"/>
                <a:ea typeface="HG丸ｺﾞｼｯｸM-PRO" panose="020F0600000000000000" pitchFamily="50" charset="-128"/>
              </a:endParaRPr>
            </a:p>
            <a:p>
              <a:r>
                <a:rPr lang="ja-JP" altLang="en-US" sz="2800" b="1" dirty="0">
                  <a:solidFill>
                    <a:schemeClr val="accent1">
                      <a:lumMod val="75000"/>
                    </a:schemeClr>
                  </a:solidFill>
                  <a:latin typeface="HG丸ｺﾞｼｯｸM-PRO" panose="020F0600000000000000" pitchFamily="50" charset="-128"/>
                  <a:ea typeface="HG丸ｺﾞｼｯｸM-PRO" panose="020F0600000000000000" pitchFamily="50" charset="-128"/>
                </a:rPr>
                <a:t>マークしよう</a:t>
              </a:r>
              <a:endParaRPr kumimoji="1" lang="ja-JP" altLang="en-US" sz="2800" b="1" dirty="0">
                <a:solidFill>
                  <a:schemeClr val="accent1">
                    <a:lumMod val="75000"/>
                  </a:schemeClr>
                </a:solidFill>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3296937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オンライン メディア 3" title="구포배라고 아십니까? 대저 들판에서 생산되던 배를 왜 구포배라고 불렀을까요?/2011년 강서구 대저동/2013년 가덕도 정거마을/사덕장터길/사덕시장/가덕도 미역/부산의 모든 골목">
            <a:hlinkClick r:id="" action="ppaction://media"/>
            <a:extLst>
              <a:ext uri="{FF2B5EF4-FFF2-40B4-BE49-F238E27FC236}">
                <a16:creationId xmlns:a16="http://schemas.microsoft.com/office/drawing/2014/main" id="{0BA3B440-9953-4A3D-A915-4818BB212248}"/>
              </a:ext>
            </a:extLst>
          </p:cNvPr>
          <p:cNvPicPr>
            <a:picLocks noRot="1" noChangeAspect="1"/>
          </p:cNvPicPr>
          <p:nvPr>
            <a:videoFile r:link="rId1"/>
          </p:nvPr>
        </p:nvPicPr>
        <p:blipFill>
          <a:blip r:embed="rId3"/>
          <a:stretch>
            <a:fillRect/>
          </a:stretch>
        </p:blipFill>
        <p:spPr>
          <a:xfrm>
            <a:off x="26974" y="0"/>
            <a:ext cx="12138052" cy="6858000"/>
          </a:xfrm>
          <a:prstGeom prst="rect">
            <a:avLst/>
          </a:prstGeom>
        </p:spPr>
      </p:pic>
    </p:spTree>
    <p:extLst>
      <p:ext uri="{BB962C8B-B14F-4D97-AF65-F5344CB8AC3E}">
        <p14:creationId xmlns:p14="http://schemas.microsoft.com/office/powerpoint/2010/main" val="241559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443DA6F8-1623-4FB3-BAA8-4C86FF5B07CB}"/>
              </a:ext>
            </a:extLst>
          </p:cNvPr>
          <p:cNvGraphicFramePr>
            <a:graphicFrameLocks noGrp="1"/>
          </p:cNvGraphicFramePr>
          <p:nvPr>
            <p:extLst>
              <p:ext uri="{D42A27DB-BD31-4B8C-83A1-F6EECF244321}">
                <p14:modId xmlns:p14="http://schemas.microsoft.com/office/powerpoint/2010/main" val="2945588958"/>
              </p:ext>
            </p:extLst>
          </p:nvPr>
        </p:nvGraphicFramePr>
        <p:xfrm>
          <a:off x="699637" y="3017520"/>
          <a:ext cx="11287125" cy="3559124"/>
        </p:xfrm>
        <a:graphic>
          <a:graphicData uri="http://schemas.openxmlformats.org/drawingml/2006/table">
            <a:tbl>
              <a:tblPr firstRow="1" firstCol="1" bandRow="1">
                <a:tableStyleId>{5C22544A-7EE6-4342-B048-85BDC9FD1C3A}</a:tableStyleId>
              </a:tblPr>
              <a:tblGrid>
                <a:gridCol w="1790701">
                  <a:extLst>
                    <a:ext uri="{9D8B030D-6E8A-4147-A177-3AD203B41FA5}">
                      <a16:colId xmlns:a16="http://schemas.microsoft.com/office/drawing/2014/main" val="1931345307"/>
                    </a:ext>
                  </a:extLst>
                </a:gridCol>
                <a:gridCol w="2667000">
                  <a:extLst>
                    <a:ext uri="{9D8B030D-6E8A-4147-A177-3AD203B41FA5}">
                      <a16:colId xmlns:a16="http://schemas.microsoft.com/office/drawing/2014/main" val="69446357"/>
                    </a:ext>
                  </a:extLst>
                </a:gridCol>
                <a:gridCol w="6829424">
                  <a:extLst>
                    <a:ext uri="{9D8B030D-6E8A-4147-A177-3AD203B41FA5}">
                      <a16:colId xmlns:a16="http://schemas.microsoft.com/office/drawing/2014/main" val="3646219450"/>
                    </a:ext>
                  </a:extLst>
                </a:gridCol>
              </a:tblGrid>
              <a:tr h="668020">
                <a:tc>
                  <a:txBody>
                    <a:bodyPr/>
                    <a:lstStyle/>
                    <a:p>
                      <a:pPr algn="l">
                        <a:lnSpc>
                          <a:spcPts val="1800"/>
                        </a:lnSpc>
                      </a:pPr>
                      <a:r>
                        <a:rPr lang="ko-KR" sz="1400" kern="0" dirty="0">
                          <a:solidFill>
                            <a:srgbClr val="FFFF00"/>
                          </a:solidFill>
                          <a:effectLst/>
                          <a:latin typeface="Batang" panose="02030600000101010101" pitchFamily="18" charset="-127"/>
                          <a:ea typeface="Batang" panose="02030600000101010101" pitchFamily="18" charset="-127"/>
                        </a:rPr>
                        <a:t>수도권공업지역</a:t>
                      </a:r>
                      <a:endParaRPr lang="ja-JP" sz="1400" kern="100" dirty="0">
                        <a:solidFill>
                          <a:srgbClr val="FFFF00"/>
                        </a:solidFill>
                        <a:effectLst/>
                        <a:latin typeface="Batang" panose="02030600000101010101" pitchFamily="18" charset="-127"/>
                        <a:ea typeface="Batang" panose="02030600000101010101" pitchFamily="18" charset="-127"/>
                        <a:cs typeface="Times New Roman" panose="02020603050405020304" pitchFamily="18" charset="0"/>
                      </a:endParaRPr>
                    </a:p>
                  </a:txBody>
                  <a:tcPr marL="68580" marR="68580" marT="216000" marB="0"/>
                </a:tc>
                <a:tc>
                  <a:txBody>
                    <a:bodyPr/>
                    <a:lstStyle/>
                    <a:p>
                      <a:pPr algn="l">
                        <a:lnSpc>
                          <a:spcPts val="1800"/>
                        </a:lnSpc>
                      </a:pPr>
                      <a:r>
                        <a:rPr lang="ko-KR" sz="1600" b="1" kern="0" dirty="0">
                          <a:solidFill>
                            <a:srgbClr val="FF0000"/>
                          </a:solidFill>
                          <a:effectLst/>
                          <a:latin typeface="Batang" panose="02030600000101010101" pitchFamily="18" charset="-127"/>
                          <a:ea typeface="Batang" panose="02030600000101010101" pitchFamily="18" charset="-127"/>
                        </a:rPr>
                        <a:t>서울</a:t>
                      </a:r>
                      <a:r>
                        <a:rPr lang="en-US" sz="1600" b="1" kern="0" dirty="0">
                          <a:solidFill>
                            <a:srgbClr val="FF0000"/>
                          </a:solidFill>
                          <a:effectLst/>
                          <a:latin typeface="Batang" panose="02030600000101010101" pitchFamily="18" charset="-127"/>
                          <a:ea typeface="Batang" panose="02030600000101010101" pitchFamily="18" charset="-127"/>
                        </a:rPr>
                        <a:t>-</a:t>
                      </a:r>
                      <a:r>
                        <a:rPr lang="ko-KR" sz="1600" b="1" kern="0" dirty="0">
                          <a:solidFill>
                            <a:srgbClr val="FF0000"/>
                          </a:solidFill>
                          <a:effectLst/>
                          <a:latin typeface="Batang" panose="02030600000101010101" pitchFamily="18" charset="-127"/>
                          <a:ea typeface="Batang" panose="02030600000101010101" pitchFamily="18" charset="-127"/>
                        </a:rPr>
                        <a:t>부천</a:t>
                      </a:r>
                      <a:r>
                        <a:rPr lang="en-US" sz="1600" b="1" kern="0" dirty="0">
                          <a:solidFill>
                            <a:srgbClr val="FF0000"/>
                          </a:solidFill>
                          <a:effectLst/>
                          <a:latin typeface="Batang" panose="02030600000101010101" pitchFamily="18" charset="-127"/>
                          <a:ea typeface="Batang" panose="02030600000101010101" pitchFamily="18" charset="-127"/>
                        </a:rPr>
                        <a:t>-</a:t>
                      </a:r>
                      <a:r>
                        <a:rPr lang="ko-KR" sz="1600" b="1" kern="0" dirty="0">
                          <a:solidFill>
                            <a:srgbClr val="FF0000"/>
                          </a:solidFill>
                          <a:effectLst/>
                          <a:latin typeface="Batang" panose="02030600000101010101" pitchFamily="18" charset="-127"/>
                          <a:ea typeface="Batang" panose="02030600000101010101" pitchFamily="18" charset="-127"/>
                        </a:rPr>
                        <a:t>인천</a:t>
                      </a:r>
                      <a:r>
                        <a:rPr lang="en-US" sz="1600" b="1" kern="0" dirty="0">
                          <a:solidFill>
                            <a:srgbClr val="FF0000"/>
                          </a:solidFill>
                          <a:effectLst/>
                          <a:latin typeface="Batang" panose="02030600000101010101" pitchFamily="18" charset="-127"/>
                          <a:ea typeface="Batang" panose="02030600000101010101" pitchFamily="18" charset="-127"/>
                        </a:rPr>
                        <a:t>, </a:t>
                      </a:r>
                      <a:r>
                        <a:rPr lang="ko-KR" sz="1600" b="1" kern="0" dirty="0">
                          <a:solidFill>
                            <a:srgbClr val="FF0000"/>
                          </a:solidFill>
                          <a:effectLst/>
                          <a:latin typeface="Batang" panose="02030600000101010101" pitchFamily="18" charset="-127"/>
                          <a:ea typeface="Batang" panose="02030600000101010101" pitchFamily="18" charset="-127"/>
                        </a:rPr>
                        <a:t>서울</a:t>
                      </a:r>
                      <a:r>
                        <a:rPr lang="en-US" sz="1600" b="1" kern="0" dirty="0">
                          <a:solidFill>
                            <a:srgbClr val="FF0000"/>
                          </a:solidFill>
                          <a:effectLst/>
                          <a:latin typeface="Batang" panose="02030600000101010101" pitchFamily="18" charset="-127"/>
                          <a:ea typeface="Batang" panose="02030600000101010101" pitchFamily="18" charset="-127"/>
                        </a:rPr>
                        <a:t>-</a:t>
                      </a:r>
                      <a:r>
                        <a:rPr lang="ko-KR" sz="1600" b="1" kern="0" dirty="0">
                          <a:solidFill>
                            <a:srgbClr val="FF0000"/>
                          </a:solidFill>
                          <a:effectLst/>
                          <a:latin typeface="Batang" panose="02030600000101010101" pitchFamily="18" charset="-127"/>
                          <a:ea typeface="Batang" panose="02030600000101010101" pitchFamily="18" charset="-127"/>
                        </a:rPr>
                        <a:t>안양</a:t>
                      </a:r>
                      <a:r>
                        <a:rPr lang="en-US" sz="1600" b="1" kern="0" dirty="0">
                          <a:solidFill>
                            <a:srgbClr val="FF0000"/>
                          </a:solidFill>
                          <a:effectLst/>
                          <a:latin typeface="Batang" panose="02030600000101010101" pitchFamily="18" charset="-127"/>
                          <a:ea typeface="Batang" panose="02030600000101010101" pitchFamily="18" charset="-127"/>
                        </a:rPr>
                        <a:t>-</a:t>
                      </a:r>
                      <a:r>
                        <a:rPr lang="ko-KR" sz="1600" b="1" kern="0" dirty="0">
                          <a:solidFill>
                            <a:srgbClr val="FF0000"/>
                          </a:solidFill>
                          <a:effectLst/>
                          <a:latin typeface="Batang" panose="02030600000101010101" pitchFamily="18" charset="-127"/>
                          <a:ea typeface="Batang" panose="02030600000101010101" pitchFamily="18" charset="-127"/>
                        </a:rPr>
                        <a:t>수원</a:t>
                      </a:r>
                      <a:endParaRPr lang="ja-JP" sz="1600" b="1" kern="100" dirty="0">
                        <a:solidFill>
                          <a:srgbClr val="FF0000"/>
                        </a:solidFill>
                        <a:effectLst/>
                        <a:latin typeface="Batang" panose="02030600000101010101" pitchFamily="18" charset="-127"/>
                        <a:ea typeface="Batang" panose="02030600000101010101" pitchFamily="18" charset="-127"/>
                        <a:cs typeface="Times New Roman" panose="02020603050405020304" pitchFamily="18" charset="0"/>
                      </a:endParaRPr>
                    </a:p>
                  </a:txBody>
                  <a:tcPr marL="68580" marR="68580" marT="108000" marB="0">
                    <a:solidFill>
                      <a:schemeClr val="accent1">
                        <a:lumMod val="40000"/>
                        <a:lumOff val="60000"/>
                      </a:schemeClr>
                    </a:solidFill>
                  </a:tcPr>
                </a:tc>
                <a:tc>
                  <a:txBody>
                    <a:bodyPr/>
                    <a:lstStyle/>
                    <a:p>
                      <a:pPr algn="l">
                        <a:lnSpc>
                          <a:spcPts val="1800"/>
                        </a:lnSpc>
                      </a:pPr>
                      <a:r>
                        <a:rPr lang="ja-JP" sz="1600" b="1" kern="0" dirty="0">
                          <a:solidFill>
                            <a:schemeClr val="accent1">
                              <a:lumMod val="75000"/>
                            </a:schemeClr>
                          </a:solidFill>
                          <a:effectLst/>
                          <a:latin typeface="Batang" panose="02030600000101010101" pitchFamily="18" charset="-127"/>
                          <a:ea typeface="Batang" panose="02030600000101010101" pitchFamily="18" charset="-127"/>
                        </a:rPr>
                        <a:t>・</a:t>
                      </a:r>
                      <a:r>
                        <a:rPr lang="ko-KR" sz="1600" b="1" kern="0" dirty="0">
                          <a:solidFill>
                            <a:schemeClr val="accent1">
                              <a:lumMod val="75000"/>
                            </a:schemeClr>
                          </a:solidFill>
                          <a:effectLst/>
                          <a:latin typeface="Batang" panose="02030600000101010101" pitchFamily="18" charset="-127"/>
                          <a:ea typeface="Batang" panose="02030600000101010101" pitchFamily="18" charset="-127"/>
                        </a:rPr>
                        <a:t>최대의 공업 지역</a:t>
                      </a:r>
                      <a:endParaRPr lang="ja-JP" sz="1600" b="1" kern="100" dirty="0">
                        <a:solidFill>
                          <a:schemeClr val="accent1">
                            <a:lumMod val="75000"/>
                          </a:schemeClr>
                        </a:solidFill>
                        <a:effectLst/>
                        <a:latin typeface="Batang" panose="02030600000101010101" pitchFamily="18" charset="-127"/>
                        <a:ea typeface="Batang" panose="02030600000101010101" pitchFamily="18" charset="-127"/>
                      </a:endParaRPr>
                    </a:p>
                    <a:p>
                      <a:pPr algn="l">
                        <a:lnSpc>
                          <a:spcPts val="1800"/>
                        </a:lnSpc>
                      </a:pPr>
                      <a:r>
                        <a:rPr lang="ja-JP" sz="1600" b="1" kern="0" dirty="0">
                          <a:solidFill>
                            <a:schemeClr val="accent1">
                              <a:lumMod val="75000"/>
                            </a:schemeClr>
                          </a:solidFill>
                          <a:effectLst/>
                          <a:latin typeface="Batang" panose="02030600000101010101" pitchFamily="18" charset="-127"/>
                          <a:ea typeface="Batang" panose="02030600000101010101" pitchFamily="18" charset="-127"/>
                        </a:rPr>
                        <a:t>・</a:t>
                      </a:r>
                      <a:r>
                        <a:rPr lang="ko-KR" sz="1600" b="1" kern="0" dirty="0">
                          <a:solidFill>
                            <a:schemeClr val="accent1">
                              <a:lumMod val="75000"/>
                            </a:schemeClr>
                          </a:solidFill>
                          <a:effectLst/>
                          <a:latin typeface="Batang" panose="02030600000101010101" pitchFamily="18" charset="-127"/>
                          <a:ea typeface="Batang" panose="02030600000101010101" pitchFamily="18" charset="-127"/>
                        </a:rPr>
                        <a:t>편리한 교통</a:t>
                      </a:r>
                      <a:r>
                        <a:rPr lang="en-US" sz="1600" b="1" kern="0" dirty="0">
                          <a:solidFill>
                            <a:schemeClr val="accent1">
                              <a:lumMod val="75000"/>
                            </a:schemeClr>
                          </a:solidFill>
                          <a:effectLst/>
                          <a:latin typeface="Batang" panose="02030600000101010101" pitchFamily="18" charset="-127"/>
                          <a:ea typeface="Batang" panose="02030600000101010101" pitchFamily="18" charset="-127"/>
                        </a:rPr>
                        <a:t>, </a:t>
                      </a:r>
                      <a:r>
                        <a:rPr lang="ko-KR" sz="1600" b="1" kern="0" dirty="0">
                          <a:solidFill>
                            <a:schemeClr val="accent1">
                              <a:lumMod val="75000"/>
                            </a:schemeClr>
                          </a:solidFill>
                          <a:effectLst/>
                          <a:latin typeface="Batang" panose="02030600000101010101" pitchFamily="18" charset="-127"/>
                          <a:ea typeface="Batang" panose="02030600000101010101" pitchFamily="18" charset="-127"/>
                        </a:rPr>
                        <a:t>넓은 소비 시장</a:t>
                      </a:r>
                      <a:r>
                        <a:rPr lang="en-US" sz="1600" b="1" kern="0" dirty="0">
                          <a:solidFill>
                            <a:schemeClr val="accent1">
                              <a:lumMod val="75000"/>
                            </a:schemeClr>
                          </a:solidFill>
                          <a:effectLst/>
                          <a:latin typeface="Batang" panose="02030600000101010101" pitchFamily="18" charset="-127"/>
                          <a:ea typeface="Batang" panose="02030600000101010101" pitchFamily="18" charset="-127"/>
                        </a:rPr>
                        <a:t>, </a:t>
                      </a:r>
                      <a:r>
                        <a:rPr lang="ko-KR" sz="1600" b="1" kern="0" dirty="0">
                          <a:solidFill>
                            <a:schemeClr val="accent1">
                              <a:lumMod val="75000"/>
                            </a:schemeClr>
                          </a:solidFill>
                          <a:effectLst/>
                          <a:latin typeface="Batang" panose="02030600000101010101" pitchFamily="18" charset="-127"/>
                          <a:ea typeface="Batang" panose="02030600000101010101" pitchFamily="18" charset="-127"/>
                        </a:rPr>
                        <a:t>풍부한 노동력ㆍ자본ㆍ기술ㆍ금융ㆍ정보</a:t>
                      </a:r>
                      <a:endParaRPr lang="ja-JP" sz="1600" b="1" kern="100" dirty="0">
                        <a:solidFill>
                          <a:schemeClr val="accent1">
                            <a:lumMod val="75000"/>
                          </a:schemeClr>
                        </a:solidFill>
                        <a:effectLst/>
                        <a:latin typeface="Batang" panose="02030600000101010101" pitchFamily="18" charset="-127"/>
                        <a:ea typeface="Batang" panose="02030600000101010101" pitchFamily="18" charset="-127"/>
                        <a:cs typeface="Times New Roman" panose="02020603050405020304" pitchFamily="18" charset="0"/>
                      </a:endParaRPr>
                    </a:p>
                  </a:txBody>
                  <a:tcPr marL="68580" marR="68580" marT="108000" marB="0">
                    <a:solidFill>
                      <a:srgbClr val="00B0F0"/>
                    </a:solidFill>
                  </a:tcPr>
                </a:tc>
                <a:extLst>
                  <a:ext uri="{0D108BD9-81ED-4DB2-BD59-A6C34878D82A}">
                    <a16:rowId xmlns:a16="http://schemas.microsoft.com/office/drawing/2014/main" val="156059232"/>
                  </a:ext>
                </a:extLst>
              </a:tr>
              <a:tr h="1002910">
                <a:tc>
                  <a:txBody>
                    <a:bodyPr/>
                    <a:lstStyle/>
                    <a:p>
                      <a:pPr algn="l">
                        <a:lnSpc>
                          <a:spcPts val="1800"/>
                        </a:lnSpc>
                      </a:pPr>
                      <a:r>
                        <a:rPr lang="ko-KR" sz="1400" kern="0" dirty="0">
                          <a:solidFill>
                            <a:srgbClr val="FFFF00"/>
                          </a:solidFill>
                          <a:effectLst/>
                          <a:latin typeface="Batang" panose="02030600000101010101" pitchFamily="18" charset="-127"/>
                          <a:ea typeface="Batang" panose="02030600000101010101" pitchFamily="18" charset="-127"/>
                        </a:rPr>
                        <a:t>중부내륙공업지역</a:t>
                      </a:r>
                      <a:endParaRPr lang="ja-JP" sz="1400" kern="100" dirty="0">
                        <a:solidFill>
                          <a:srgbClr val="FFFF00"/>
                        </a:solidFill>
                        <a:effectLst/>
                        <a:latin typeface="Batang" panose="02030600000101010101" pitchFamily="18" charset="-127"/>
                        <a:ea typeface="Batang" panose="02030600000101010101" pitchFamily="18" charset="-127"/>
                        <a:cs typeface="Times New Roman" panose="02020603050405020304" pitchFamily="18" charset="0"/>
                      </a:endParaRPr>
                    </a:p>
                  </a:txBody>
                  <a:tcPr marL="68580" marR="68580" marT="288000" marB="0"/>
                </a:tc>
                <a:tc>
                  <a:txBody>
                    <a:bodyPr/>
                    <a:lstStyle/>
                    <a:p>
                      <a:pPr algn="l">
                        <a:lnSpc>
                          <a:spcPts val="1800"/>
                        </a:lnSpc>
                      </a:pPr>
                      <a:r>
                        <a:rPr lang="ko-KR" sz="1600" b="1" kern="100" dirty="0">
                          <a:solidFill>
                            <a:srgbClr val="FF0000"/>
                          </a:solidFill>
                          <a:effectLst/>
                          <a:latin typeface="Batang" panose="02030600000101010101" pitchFamily="18" charset="-127"/>
                          <a:ea typeface="Batang" panose="02030600000101010101" pitchFamily="18" charset="-127"/>
                        </a:rPr>
                        <a:t>대전 주변의 천안</a:t>
                      </a:r>
                      <a:r>
                        <a:rPr lang="en-US" sz="1600" b="1" kern="100" dirty="0">
                          <a:solidFill>
                            <a:srgbClr val="FF0000"/>
                          </a:solidFill>
                          <a:effectLst/>
                          <a:latin typeface="Batang" panose="02030600000101010101" pitchFamily="18" charset="-127"/>
                          <a:ea typeface="Batang" panose="02030600000101010101" pitchFamily="18" charset="-127"/>
                        </a:rPr>
                        <a:t>·</a:t>
                      </a:r>
                      <a:r>
                        <a:rPr lang="ko-KR" sz="1600" b="1" kern="100" dirty="0">
                          <a:solidFill>
                            <a:srgbClr val="FF0000"/>
                          </a:solidFill>
                          <a:effectLst/>
                          <a:latin typeface="Batang" panose="02030600000101010101" pitchFamily="18" charset="-127"/>
                          <a:ea typeface="Batang" panose="02030600000101010101" pitchFamily="18" charset="-127"/>
                        </a:rPr>
                        <a:t>보령</a:t>
                      </a:r>
                      <a:r>
                        <a:rPr lang="en-US" sz="1600" b="1" kern="100" dirty="0">
                          <a:solidFill>
                            <a:srgbClr val="FF0000"/>
                          </a:solidFill>
                          <a:effectLst/>
                          <a:latin typeface="Batang" panose="02030600000101010101" pitchFamily="18" charset="-127"/>
                          <a:ea typeface="Batang" panose="02030600000101010101" pitchFamily="18" charset="-127"/>
                        </a:rPr>
                        <a:t>·</a:t>
                      </a:r>
                      <a:r>
                        <a:rPr lang="ko-KR" sz="1600" b="1" kern="100" dirty="0">
                          <a:solidFill>
                            <a:srgbClr val="FF0000"/>
                          </a:solidFill>
                          <a:effectLst/>
                          <a:latin typeface="Batang" panose="02030600000101010101" pitchFamily="18" charset="-127"/>
                          <a:ea typeface="Batang" panose="02030600000101010101" pitchFamily="18" charset="-127"/>
                        </a:rPr>
                        <a:t>아산</a:t>
                      </a:r>
                      <a:r>
                        <a:rPr lang="en-US" sz="1600" b="1" kern="100" dirty="0">
                          <a:solidFill>
                            <a:srgbClr val="FF0000"/>
                          </a:solidFill>
                          <a:effectLst/>
                          <a:latin typeface="Batang" panose="02030600000101010101" pitchFamily="18" charset="-127"/>
                          <a:ea typeface="Batang" panose="02030600000101010101" pitchFamily="18" charset="-127"/>
                        </a:rPr>
                        <a:t>·</a:t>
                      </a:r>
                      <a:r>
                        <a:rPr lang="ko-KR" sz="1600" b="1" kern="100" dirty="0">
                          <a:solidFill>
                            <a:srgbClr val="FF0000"/>
                          </a:solidFill>
                          <a:effectLst/>
                          <a:latin typeface="Batang" panose="02030600000101010101" pitchFamily="18" charset="-127"/>
                          <a:ea typeface="Batang" panose="02030600000101010101" pitchFamily="18" charset="-127"/>
                        </a:rPr>
                        <a:t>서산</a:t>
                      </a:r>
                      <a:r>
                        <a:rPr lang="en-US" sz="1600" b="1" kern="100" dirty="0">
                          <a:solidFill>
                            <a:srgbClr val="FF0000"/>
                          </a:solidFill>
                          <a:effectLst/>
                          <a:latin typeface="Batang" panose="02030600000101010101" pitchFamily="18" charset="-127"/>
                          <a:ea typeface="Batang" panose="02030600000101010101" pitchFamily="18" charset="-127"/>
                        </a:rPr>
                        <a:t>·</a:t>
                      </a:r>
                      <a:r>
                        <a:rPr lang="ko-KR" sz="1600" b="1" kern="100" dirty="0">
                          <a:solidFill>
                            <a:srgbClr val="FF0000"/>
                          </a:solidFill>
                          <a:effectLst/>
                          <a:latin typeface="Batang" panose="02030600000101010101" pitchFamily="18" charset="-127"/>
                          <a:ea typeface="Batang" panose="02030600000101010101" pitchFamily="18" charset="-127"/>
                        </a:rPr>
                        <a:t>장항</a:t>
                      </a:r>
                      <a:r>
                        <a:rPr lang="en-US" sz="1600" b="1" kern="100" dirty="0">
                          <a:solidFill>
                            <a:srgbClr val="FF0000"/>
                          </a:solidFill>
                          <a:effectLst/>
                          <a:latin typeface="Batang" panose="02030600000101010101" pitchFamily="18" charset="-127"/>
                          <a:ea typeface="Batang" panose="02030600000101010101" pitchFamily="18" charset="-127"/>
                        </a:rPr>
                        <a:t>·</a:t>
                      </a:r>
                      <a:r>
                        <a:rPr lang="ko-KR" sz="1600" b="1" kern="100" dirty="0">
                          <a:solidFill>
                            <a:srgbClr val="FF0000"/>
                          </a:solidFill>
                          <a:effectLst/>
                          <a:latin typeface="Batang" panose="02030600000101010101" pitchFamily="18" charset="-127"/>
                          <a:ea typeface="Batang" panose="02030600000101010101" pitchFamily="18" charset="-127"/>
                        </a:rPr>
                        <a:t>예산</a:t>
                      </a:r>
                      <a:r>
                        <a:rPr lang="en-US" sz="1600" b="1" kern="100" dirty="0">
                          <a:solidFill>
                            <a:srgbClr val="FF0000"/>
                          </a:solidFill>
                          <a:effectLst/>
                          <a:latin typeface="Batang" panose="02030600000101010101" pitchFamily="18" charset="-127"/>
                          <a:ea typeface="Batang" panose="02030600000101010101" pitchFamily="18" charset="-127"/>
                        </a:rPr>
                        <a:t>·</a:t>
                      </a:r>
                      <a:r>
                        <a:rPr lang="ko-KR" sz="1600" b="1" kern="100" dirty="0">
                          <a:solidFill>
                            <a:srgbClr val="FF0000"/>
                          </a:solidFill>
                          <a:effectLst/>
                          <a:latin typeface="Batang" panose="02030600000101010101" pitchFamily="18" charset="-127"/>
                          <a:ea typeface="Batang" panose="02030600000101010101" pitchFamily="18" charset="-127"/>
                        </a:rPr>
                        <a:t>당진 및 청주 주변의 충주</a:t>
                      </a:r>
                      <a:r>
                        <a:rPr lang="en-US" sz="1600" b="1" kern="100" dirty="0">
                          <a:solidFill>
                            <a:srgbClr val="FF0000"/>
                          </a:solidFill>
                          <a:effectLst/>
                          <a:latin typeface="Batang" panose="02030600000101010101" pitchFamily="18" charset="-127"/>
                          <a:ea typeface="Batang" panose="02030600000101010101" pitchFamily="18" charset="-127"/>
                        </a:rPr>
                        <a:t>·</a:t>
                      </a:r>
                      <a:r>
                        <a:rPr lang="ko-KR" sz="1600" b="1" kern="100" dirty="0">
                          <a:solidFill>
                            <a:srgbClr val="FF0000"/>
                          </a:solidFill>
                          <a:effectLst/>
                          <a:latin typeface="Batang" panose="02030600000101010101" pitchFamily="18" charset="-127"/>
                          <a:ea typeface="Batang" panose="02030600000101010101" pitchFamily="18" charset="-127"/>
                        </a:rPr>
                        <a:t>제천</a:t>
                      </a:r>
                      <a:r>
                        <a:rPr lang="en-US" sz="1600" b="1" kern="100" dirty="0">
                          <a:solidFill>
                            <a:srgbClr val="FF0000"/>
                          </a:solidFill>
                          <a:effectLst/>
                          <a:latin typeface="Batang" panose="02030600000101010101" pitchFamily="18" charset="-127"/>
                          <a:ea typeface="Batang" panose="02030600000101010101" pitchFamily="18" charset="-127"/>
                        </a:rPr>
                        <a:t>·</a:t>
                      </a:r>
                      <a:r>
                        <a:rPr lang="ko-KR" sz="1600" b="1" kern="100" dirty="0">
                          <a:solidFill>
                            <a:srgbClr val="FF0000"/>
                          </a:solidFill>
                          <a:effectLst/>
                          <a:latin typeface="Batang" panose="02030600000101010101" pitchFamily="18" charset="-127"/>
                          <a:ea typeface="Batang" panose="02030600000101010101" pitchFamily="18" charset="-127"/>
                        </a:rPr>
                        <a:t>영동 일대</a:t>
                      </a:r>
                      <a:endParaRPr lang="ja-JP" sz="1600" b="1" kern="100" dirty="0">
                        <a:solidFill>
                          <a:srgbClr val="FF0000"/>
                        </a:solidFill>
                        <a:effectLst/>
                        <a:latin typeface="Batang" panose="02030600000101010101" pitchFamily="18" charset="-127"/>
                        <a:ea typeface="Batang" panose="02030600000101010101" pitchFamily="18" charset="-127"/>
                        <a:cs typeface="Times New Roman" panose="02020603050405020304" pitchFamily="18" charset="0"/>
                      </a:endParaRPr>
                    </a:p>
                  </a:txBody>
                  <a:tcPr marL="68580" marR="68580" marT="72000" marB="0">
                    <a:solidFill>
                      <a:schemeClr val="accent1">
                        <a:lumMod val="40000"/>
                        <a:lumOff val="60000"/>
                      </a:schemeClr>
                    </a:solidFill>
                  </a:tcPr>
                </a:tc>
                <a:tc>
                  <a:txBody>
                    <a:bodyPr/>
                    <a:lstStyle/>
                    <a:p>
                      <a:pPr algn="l">
                        <a:lnSpc>
                          <a:spcPts val="1800"/>
                        </a:lnSpc>
                      </a:pPr>
                      <a:r>
                        <a:rPr lang="ko-KR" sz="1600" b="1" kern="100" dirty="0">
                          <a:solidFill>
                            <a:schemeClr val="accent1">
                              <a:lumMod val="75000"/>
                            </a:schemeClr>
                          </a:solidFill>
                          <a:effectLst/>
                          <a:latin typeface="Batang" panose="02030600000101010101" pitchFamily="18" charset="-127"/>
                          <a:ea typeface="Batang" panose="02030600000101010101" pitchFamily="18" charset="-127"/>
                        </a:rPr>
                        <a:t>전체적으로 고속국도의 연결이 용이한점</a:t>
                      </a:r>
                      <a:r>
                        <a:rPr lang="en-US" sz="1600" b="1" kern="100" dirty="0">
                          <a:solidFill>
                            <a:schemeClr val="accent1">
                              <a:lumMod val="75000"/>
                            </a:schemeClr>
                          </a:solidFill>
                          <a:effectLst/>
                          <a:latin typeface="Batang" panose="02030600000101010101" pitchFamily="18" charset="-127"/>
                          <a:ea typeface="Batang" panose="02030600000101010101" pitchFamily="18" charset="-127"/>
                        </a:rPr>
                        <a:t>, </a:t>
                      </a:r>
                      <a:r>
                        <a:rPr lang="ko-KR" sz="1600" b="1" kern="100" dirty="0">
                          <a:solidFill>
                            <a:schemeClr val="accent1">
                              <a:lumMod val="75000"/>
                            </a:schemeClr>
                          </a:solidFill>
                          <a:effectLst/>
                          <a:latin typeface="Batang" panose="02030600000101010101" pitchFamily="18" charset="-127"/>
                          <a:ea typeface="Batang" panose="02030600000101010101" pitchFamily="18" charset="-127"/>
                        </a:rPr>
                        <a:t>수도권에 가까운 점</a:t>
                      </a:r>
                      <a:r>
                        <a:rPr lang="en-US" sz="1600" b="1" kern="100" dirty="0">
                          <a:solidFill>
                            <a:schemeClr val="accent1">
                              <a:lumMod val="75000"/>
                            </a:schemeClr>
                          </a:solidFill>
                          <a:effectLst/>
                          <a:latin typeface="Batang" panose="02030600000101010101" pitchFamily="18" charset="-127"/>
                          <a:ea typeface="Batang" panose="02030600000101010101" pitchFamily="18" charset="-127"/>
                        </a:rPr>
                        <a:t>, </a:t>
                      </a:r>
                      <a:r>
                        <a:rPr lang="ko-KR" sz="1600" b="1" kern="100" dirty="0">
                          <a:solidFill>
                            <a:schemeClr val="accent1">
                              <a:lumMod val="75000"/>
                            </a:schemeClr>
                          </a:solidFill>
                          <a:effectLst/>
                          <a:latin typeface="Batang" panose="02030600000101010101" pitchFamily="18" charset="-127"/>
                          <a:ea typeface="Batang" panose="02030600000101010101" pitchFamily="18" charset="-127"/>
                        </a:rPr>
                        <a:t>대전의 경우 육상교통의 최대 결절점이라는 점 등 유리한 입지 조건을 갖추고 있다</a:t>
                      </a:r>
                      <a:r>
                        <a:rPr lang="en-US" sz="1600" b="1" kern="100" dirty="0">
                          <a:solidFill>
                            <a:schemeClr val="accent1">
                              <a:lumMod val="75000"/>
                            </a:schemeClr>
                          </a:solidFill>
                          <a:effectLst/>
                          <a:latin typeface="Batang" panose="02030600000101010101" pitchFamily="18" charset="-127"/>
                          <a:ea typeface="Batang" panose="02030600000101010101" pitchFamily="18" charset="-127"/>
                        </a:rPr>
                        <a:t>.</a:t>
                      </a:r>
                      <a:endParaRPr lang="ja-JP" sz="1600" b="1" kern="100" dirty="0">
                        <a:solidFill>
                          <a:schemeClr val="accent1">
                            <a:lumMod val="75000"/>
                          </a:schemeClr>
                        </a:solidFill>
                        <a:effectLst/>
                        <a:latin typeface="Batang" panose="02030600000101010101" pitchFamily="18" charset="-127"/>
                        <a:ea typeface="Batang" panose="02030600000101010101" pitchFamily="18" charset="-127"/>
                        <a:cs typeface="Times New Roman" panose="02020603050405020304" pitchFamily="18" charset="0"/>
                      </a:endParaRPr>
                    </a:p>
                  </a:txBody>
                  <a:tcPr marL="68580" marR="68580" marT="180000" marB="0">
                    <a:solidFill>
                      <a:srgbClr val="00B0F0"/>
                    </a:solidFill>
                  </a:tcPr>
                </a:tc>
                <a:extLst>
                  <a:ext uri="{0D108BD9-81ED-4DB2-BD59-A6C34878D82A}">
                    <a16:rowId xmlns:a16="http://schemas.microsoft.com/office/drawing/2014/main" val="865507710"/>
                  </a:ext>
                </a:extLst>
              </a:tr>
              <a:tr h="648674">
                <a:tc>
                  <a:txBody>
                    <a:bodyPr/>
                    <a:lstStyle/>
                    <a:p>
                      <a:pPr algn="l">
                        <a:lnSpc>
                          <a:spcPts val="1800"/>
                        </a:lnSpc>
                      </a:pPr>
                      <a:r>
                        <a:rPr lang="ko-KR" sz="1400" kern="0" dirty="0">
                          <a:solidFill>
                            <a:srgbClr val="FFFF00"/>
                          </a:solidFill>
                          <a:effectLst/>
                          <a:latin typeface="Batang" panose="02030600000101010101" pitchFamily="18" charset="-127"/>
                          <a:ea typeface="Batang" panose="02030600000101010101" pitchFamily="18" charset="-127"/>
                        </a:rPr>
                        <a:t>호남 공업 지역</a:t>
                      </a:r>
                      <a:endParaRPr lang="ja-JP" sz="1400" kern="100" dirty="0">
                        <a:solidFill>
                          <a:srgbClr val="FFFF00"/>
                        </a:solidFill>
                        <a:effectLst/>
                        <a:latin typeface="Batang" panose="02030600000101010101" pitchFamily="18" charset="-127"/>
                        <a:ea typeface="Batang" panose="02030600000101010101" pitchFamily="18" charset="-127"/>
                        <a:cs typeface="Times New Roman" panose="02020603050405020304" pitchFamily="18" charset="0"/>
                      </a:endParaRPr>
                    </a:p>
                  </a:txBody>
                  <a:tcPr marL="68580" marR="68580" marT="216000" marB="0"/>
                </a:tc>
                <a:tc>
                  <a:txBody>
                    <a:bodyPr/>
                    <a:lstStyle/>
                    <a:p>
                      <a:pPr algn="l">
                        <a:lnSpc>
                          <a:spcPts val="1800"/>
                        </a:lnSpc>
                      </a:pPr>
                      <a:r>
                        <a:rPr lang="ko-KR" sz="1600" b="1" kern="0" dirty="0">
                          <a:solidFill>
                            <a:srgbClr val="FF0000"/>
                          </a:solidFill>
                          <a:effectLst/>
                          <a:latin typeface="Batang" panose="02030600000101010101" pitchFamily="18" charset="-127"/>
                          <a:ea typeface="Batang" panose="02030600000101010101" pitchFamily="18" charset="-127"/>
                        </a:rPr>
                        <a:t>군산</a:t>
                      </a:r>
                      <a:r>
                        <a:rPr lang="en-US" sz="1600" b="1" kern="0" dirty="0">
                          <a:solidFill>
                            <a:srgbClr val="FF0000"/>
                          </a:solidFill>
                          <a:effectLst/>
                          <a:latin typeface="Batang" panose="02030600000101010101" pitchFamily="18" charset="-127"/>
                          <a:ea typeface="Batang" panose="02030600000101010101" pitchFamily="18" charset="-127"/>
                        </a:rPr>
                        <a:t>, </a:t>
                      </a:r>
                      <a:r>
                        <a:rPr lang="ko-KR" sz="1600" b="1" kern="0" dirty="0">
                          <a:solidFill>
                            <a:srgbClr val="FF0000"/>
                          </a:solidFill>
                          <a:effectLst/>
                          <a:latin typeface="Batang" panose="02030600000101010101" pitchFamily="18" charset="-127"/>
                          <a:ea typeface="Batang" panose="02030600000101010101" pitchFamily="18" charset="-127"/>
                        </a:rPr>
                        <a:t>장항</a:t>
                      </a:r>
                      <a:r>
                        <a:rPr lang="en-US" sz="1600" b="1" kern="0" dirty="0">
                          <a:solidFill>
                            <a:srgbClr val="FF0000"/>
                          </a:solidFill>
                          <a:effectLst/>
                          <a:latin typeface="Batang" panose="02030600000101010101" pitchFamily="18" charset="-127"/>
                          <a:ea typeface="Batang" panose="02030600000101010101" pitchFamily="18" charset="-127"/>
                        </a:rPr>
                        <a:t>, </a:t>
                      </a:r>
                      <a:r>
                        <a:rPr lang="ko-KR" sz="1600" b="1" kern="0" dirty="0">
                          <a:solidFill>
                            <a:srgbClr val="FF0000"/>
                          </a:solidFill>
                          <a:effectLst/>
                          <a:latin typeface="Batang" panose="02030600000101010101" pitchFamily="18" charset="-127"/>
                          <a:ea typeface="Batang" panose="02030600000101010101" pitchFamily="18" charset="-127"/>
                        </a:rPr>
                        <a:t>전주</a:t>
                      </a:r>
                      <a:r>
                        <a:rPr lang="en-US" sz="1600" b="1" kern="0" dirty="0">
                          <a:solidFill>
                            <a:srgbClr val="FF0000"/>
                          </a:solidFill>
                          <a:effectLst/>
                          <a:latin typeface="Batang" panose="02030600000101010101" pitchFamily="18" charset="-127"/>
                          <a:ea typeface="Batang" panose="02030600000101010101" pitchFamily="18" charset="-127"/>
                        </a:rPr>
                        <a:t>, </a:t>
                      </a:r>
                      <a:r>
                        <a:rPr lang="ko-KR" sz="1600" b="1" kern="0" dirty="0">
                          <a:solidFill>
                            <a:srgbClr val="FF0000"/>
                          </a:solidFill>
                          <a:effectLst/>
                          <a:latin typeface="Batang" panose="02030600000101010101" pitchFamily="18" charset="-127"/>
                          <a:ea typeface="Batang" panose="02030600000101010101" pitchFamily="18" charset="-127"/>
                        </a:rPr>
                        <a:t>익산</a:t>
                      </a:r>
                      <a:r>
                        <a:rPr lang="en-US" sz="1600" b="1" kern="0" dirty="0">
                          <a:solidFill>
                            <a:srgbClr val="FF0000"/>
                          </a:solidFill>
                          <a:effectLst/>
                          <a:latin typeface="Batang" panose="02030600000101010101" pitchFamily="18" charset="-127"/>
                          <a:ea typeface="Batang" panose="02030600000101010101" pitchFamily="18" charset="-127"/>
                        </a:rPr>
                        <a:t>, </a:t>
                      </a:r>
                      <a:r>
                        <a:rPr lang="ko-KR" sz="1600" b="1" kern="0" dirty="0">
                          <a:solidFill>
                            <a:srgbClr val="FF0000"/>
                          </a:solidFill>
                          <a:effectLst/>
                          <a:latin typeface="Batang" panose="02030600000101010101" pitchFamily="18" charset="-127"/>
                          <a:ea typeface="Batang" panose="02030600000101010101" pitchFamily="18" charset="-127"/>
                        </a:rPr>
                        <a:t>광주</a:t>
                      </a:r>
                      <a:r>
                        <a:rPr lang="en-US" sz="1600" b="1" kern="0" dirty="0">
                          <a:solidFill>
                            <a:srgbClr val="FF0000"/>
                          </a:solidFill>
                          <a:effectLst/>
                          <a:latin typeface="Batang" panose="02030600000101010101" pitchFamily="18" charset="-127"/>
                          <a:ea typeface="Batang" panose="02030600000101010101" pitchFamily="18" charset="-127"/>
                        </a:rPr>
                        <a:t>, </a:t>
                      </a:r>
                      <a:r>
                        <a:rPr lang="ko-KR" sz="1600" b="1" kern="0" dirty="0">
                          <a:solidFill>
                            <a:srgbClr val="FF0000"/>
                          </a:solidFill>
                          <a:effectLst/>
                          <a:latin typeface="Batang" panose="02030600000101010101" pitchFamily="18" charset="-127"/>
                          <a:ea typeface="Batang" panose="02030600000101010101" pitchFamily="18" charset="-127"/>
                        </a:rPr>
                        <a:t>나주</a:t>
                      </a:r>
                      <a:r>
                        <a:rPr lang="en-US" sz="1600" b="1" kern="0" dirty="0">
                          <a:solidFill>
                            <a:srgbClr val="FF0000"/>
                          </a:solidFill>
                          <a:effectLst/>
                          <a:latin typeface="Batang" panose="02030600000101010101" pitchFamily="18" charset="-127"/>
                          <a:ea typeface="Batang" panose="02030600000101010101" pitchFamily="18" charset="-127"/>
                        </a:rPr>
                        <a:t>, </a:t>
                      </a:r>
                      <a:r>
                        <a:rPr lang="ko-KR" sz="1600" b="1" kern="0" dirty="0">
                          <a:solidFill>
                            <a:srgbClr val="FF0000"/>
                          </a:solidFill>
                          <a:effectLst/>
                          <a:latin typeface="Batang" panose="02030600000101010101" pitchFamily="18" charset="-127"/>
                          <a:ea typeface="Batang" panose="02030600000101010101" pitchFamily="18" charset="-127"/>
                        </a:rPr>
                        <a:t>목포 등</a:t>
                      </a:r>
                      <a:endParaRPr lang="ja-JP" sz="1600" b="1" kern="100" dirty="0">
                        <a:solidFill>
                          <a:srgbClr val="FF0000"/>
                        </a:solidFill>
                        <a:effectLst/>
                        <a:latin typeface="Batang" panose="02030600000101010101" pitchFamily="18" charset="-127"/>
                        <a:ea typeface="Batang" panose="02030600000101010101" pitchFamily="18" charset="-127"/>
                        <a:cs typeface="Times New Roman" panose="02020603050405020304" pitchFamily="18" charset="0"/>
                      </a:endParaRPr>
                    </a:p>
                  </a:txBody>
                  <a:tcPr marL="68580" marR="68580" marT="72000" marB="0">
                    <a:solidFill>
                      <a:schemeClr val="accent1">
                        <a:lumMod val="40000"/>
                        <a:lumOff val="60000"/>
                      </a:schemeClr>
                    </a:solidFill>
                  </a:tcPr>
                </a:tc>
                <a:tc>
                  <a:txBody>
                    <a:bodyPr/>
                    <a:lstStyle/>
                    <a:p>
                      <a:pPr algn="l">
                        <a:lnSpc>
                          <a:spcPts val="1800"/>
                        </a:lnSpc>
                      </a:pPr>
                      <a:r>
                        <a:rPr lang="ja-JP" sz="1600" b="1" kern="0" dirty="0">
                          <a:solidFill>
                            <a:schemeClr val="accent1">
                              <a:lumMod val="75000"/>
                            </a:schemeClr>
                          </a:solidFill>
                          <a:effectLst/>
                          <a:latin typeface="Batang" panose="02030600000101010101" pitchFamily="18" charset="-127"/>
                          <a:ea typeface="Batang" panose="02030600000101010101" pitchFamily="18" charset="-127"/>
                        </a:rPr>
                        <a:t>・</a:t>
                      </a:r>
                      <a:r>
                        <a:rPr lang="ko-KR" sz="1600" b="1" kern="0" dirty="0">
                          <a:solidFill>
                            <a:schemeClr val="accent1">
                              <a:lumMod val="75000"/>
                            </a:schemeClr>
                          </a:solidFill>
                          <a:effectLst/>
                          <a:latin typeface="Batang" panose="02030600000101010101" pitchFamily="18" charset="-127"/>
                          <a:ea typeface="Batang" panose="02030600000101010101" pitchFamily="18" charset="-127"/>
                        </a:rPr>
                        <a:t>제</a:t>
                      </a:r>
                      <a:r>
                        <a:rPr lang="en-US" sz="1600" b="1" kern="0" dirty="0">
                          <a:solidFill>
                            <a:schemeClr val="accent1">
                              <a:lumMod val="75000"/>
                            </a:schemeClr>
                          </a:solidFill>
                          <a:effectLst/>
                          <a:latin typeface="Batang" panose="02030600000101010101" pitchFamily="18" charset="-127"/>
                          <a:ea typeface="Batang" panose="02030600000101010101" pitchFamily="18" charset="-127"/>
                        </a:rPr>
                        <a:t>2</a:t>
                      </a:r>
                      <a:r>
                        <a:rPr lang="ko-KR" sz="1600" b="1" kern="0" dirty="0">
                          <a:solidFill>
                            <a:schemeClr val="accent1">
                              <a:lumMod val="75000"/>
                            </a:schemeClr>
                          </a:solidFill>
                          <a:effectLst/>
                          <a:latin typeface="Batang" panose="02030600000101010101" pitchFamily="18" charset="-127"/>
                          <a:ea typeface="Batang" panose="02030600000101010101" pitchFamily="18" charset="-127"/>
                        </a:rPr>
                        <a:t>의 임해 공업 지역</a:t>
                      </a:r>
                      <a:endParaRPr lang="ja-JP" sz="1600" b="1" kern="100" dirty="0">
                        <a:solidFill>
                          <a:schemeClr val="accent1">
                            <a:lumMod val="75000"/>
                          </a:schemeClr>
                        </a:solidFill>
                        <a:effectLst/>
                        <a:latin typeface="Batang" panose="02030600000101010101" pitchFamily="18" charset="-127"/>
                        <a:ea typeface="Batang" panose="02030600000101010101" pitchFamily="18" charset="-127"/>
                      </a:endParaRPr>
                    </a:p>
                    <a:p>
                      <a:pPr algn="l">
                        <a:lnSpc>
                          <a:spcPts val="1800"/>
                        </a:lnSpc>
                      </a:pPr>
                      <a:r>
                        <a:rPr lang="ja-JP" sz="1600" b="1" kern="0" dirty="0">
                          <a:solidFill>
                            <a:schemeClr val="accent1">
                              <a:lumMod val="75000"/>
                            </a:schemeClr>
                          </a:solidFill>
                          <a:effectLst/>
                          <a:latin typeface="Batang" panose="02030600000101010101" pitchFamily="18" charset="-127"/>
                          <a:ea typeface="Batang" panose="02030600000101010101" pitchFamily="18" charset="-127"/>
                        </a:rPr>
                        <a:t>・</a:t>
                      </a:r>
                      <a:r>
                        <a:rPr lang="ko-KR" sz="1600" b="1" kern="0" dirty="0">
                          <a:solidFill>
                            <a:schemeClr val="accent1">
                              <a:lumMod val="75000"/>
                            </a:schemeClr>
                          </a:solidFill>
                          <a:effectLst/>
                          <a:latin typeface="Batang" panose="02030600000101010101" pitchFamily="18" charset="-127"/>
                          <a:ea typeface="Batang" panose="02030600000101010101" pitchFamily="18" charset="-127"/>
                        </a:rPr>
                        <a:t>풍부한 노동력</a:t>
                      </a:r>
                      <a:r>
                        <a:rPr lang="en-US" sz="1600" b="1" kern="0" dirty="0">
                          <a:solidFill>
                            <a:schemeClr val="accent1">
                              <a:lumMod val="75000"/>
                            </a:schemeClr>
                          </a:solidFill>
                          <a:effectLst/>
                          <a:latin typeface="Batang" panose="02030600000101010101" pitchFamily="18" charset="-127"/>
                          <a:ea typeface="Batang" panose="02030600000101010101" pitchFamily="18" charset="-127"/>
                        </a:rPr>
                        <a:t>, </a:t>
                      </a:r>
                      <a:r>
                        <a:rPr lang="ko-KR" sz="1600" b="1" kern="0" dirty="0">
                          <a:solidFill>
                            <a:schemeClr val="accent1">
                              <a:lumMod val="75000"/>
                            </a:schemeClr>
                          </a:solidFill>
                          <a:effectLst/>
                          <a:latin typeface="Batang" panose="02030600000101010101" pitchFamily="18" charset="-127"/>
                          <a:ea typeface="Batang" panose="02030600000101010101" pitchFamily="18" charset="-127"/>
                        </a:rPr>
                        <a:t>풍부한 농산물 자원</a:t>
                      </a:r>
                      <a:r>
                        <a:rPr lang="en-US" sz="1600" b="1" kern="0" dirty="0">
                          <a:solidFill>
                            <a:schemeClr val="accent1">
                              <a:lumMod val="75000"/>
                            </a:schemeClr>
                          </a:solidFill>
                          <a:effectLst/>
                          <a:latin typeface="Batang" panose="02030600000101010101" pitchFamily="18" charset="-127"/>
                          <a:ea typeface="Batang" panose="02030600000101010101" pitchFamily="18" charset="-127"/>
                        </a:rPr>
                        <a:t>, </a:t>
                      </a:r>
                      <a:r>
                        <a:rPr lang="ko-KR" sz="1600" b="1" kern="0" dirty="0">
                          <a:solidFill>
                            <a:schemeClr val="accent1">
                              <a:lumMod val="75000"/>
                            </a:schemeClr>
                          </a:solidFill>
                          <a:effectLst/>
                          <a:latin typeface="Batang" panose="02030600000101010101" pitchFamily="18" charset="-127"/>
                          <a:ea typeface="Batang" panose="02030600000101010101" pitchFamily="18" charset="-127"/>
                        </a:rPr>
                        <a:t>국토의 균형 발전 정책 등</a:t>
                      </a:r>
                      <a:endParaRPr lang="ja-JP" sz="1600" b="1" kern="100" dirty="0">
                        <a:solidFill>
                          <a:schemeClr val="accent1">
                            <a:lumMod val="75000"/>
                          </a:schemeClr>
                        </a:solidFill>
                        <a:effectLst/>
                        <a:latin typeface="Batang" panose="02030600000101010101" pitchFamily="18" charset="-127"/>
                        <a:ea typeface="Batang" panose="02030600000101010101" pitchFamily="18" charset="-127"/>
                        <a:cs typeface="Times New Roman" panose="02020603050405020304" pitchFamily="18" charset="0"/>
                      </a:endParaRPr>
                    </a:p>
                  </a:txBody>
                  <a:tcPr marL="68580" marR="68580" marT="72000" marB="0">
                    <a:solidFill>
                      <a:srgbClr val="00B0F0"/>
                    </a:solidFill>
                  </a:tcPr>
                </a:tc>
                <a:extLst>
                  <a:ext uri="{0D108BD9-81ED-4DB2-BD59-A6C34878D82A}">
                    <a16:rowId xmlns:a16="http://schemas.microsoft.com/office/drawing/2014/main" val="3915086163"/>
                  </a:ext>
                </a:extLst>
              </a:tr>
              <a:tr h="640080">
                <a:tc>
                  <a:txBody>
                    <a:bodyPr/>
                    <a:lstStyle/>
                    <a:p>
                      <a:pPr algn="l">
                        <a:lnSpc>
                          <a:spcPts val="1800"/>
                        </a:lnSpc>
                      </a:pPr>
                      <a:r>
                        <a:rPr lang="ko-KR" sz="1400" kern="0" dirty="0">
                          <a:solidFill>
                            <a:srgbClr val="FFFF00"/>
                          </a:solidFill>
                          <a:effectLst/>
                          <a:latin typeface="Batang" panose="02030600000101010101" pitchFamily="18" charset="-127"/>
                          <a:ea typeface="Batang" panose="02030600000101010101" pitchFamily="18" charset="-127"/>
                        </a:rPr>
                        <a:t>태백산 공업 지역</a:t>
                      </a:r>
                      <a:endParaRPr lang="ja-JP" sz="1400" kern="100" dirty="0">
                        <a:solidFill>
                          <a:srgbClr val="FFFF00"/>
                        </a:solidFill>
                        <a:effectLst/>
                        <a:latin typeface="Batang" panose="02030600000101010101" pitchFamily="18" charset="-127"/>
                        <a:ea typeface="Batang" panose="02030600000101010101" pitchFamily="18" charset="-127"/>
                        <a:cs typeface="Times New Roman" panose="02020603050405020304" pitchFamily="18" charset="0"/>
                      </a:endParaRPr>
                    </a:p>
                  </a:txBody>
                  <a:tcPr marL="68580" marR="68580" marT="216000" marB="0"/>
                </a:tc>
                <a:tc>
                  <a:txBody>
                    <a:bodyPr/>
                    <a:lstStyle/>
                    <a:p>
                      <a:pPr algn="l">
                        <a:lnSpc>
                          <a:spcPts val="1800"/>
                        </a:lnSpc>
                      </a:pPr>
                      <a:r>
                        <a:rPr lang="ko-KR" sz="1600" b="1" kern="0" dirty="0">
                          <a:solidFill>
                            <a:srgbClr val="FF0000"/>
                          </a:solidFill>
                          <a:effectLst/>
                          <a:latin typeface="Batang" panose="02030600000101010101" pitchFamily="18" charset="-127"/>
                          <a:ea typeface="Batang" panose="02030600000101010101" pitchFamily="18" charset="-127"/>
                        </a:rPr>
                        <a:t>동해</a:t>
                      </a:r>
                      <a:r>
                        <a:rPr lang="en-US" sz="1600" b="1" kern="0" dirty="0">
                          <a:solidFill>
                            <a:srgbClr val="FF0000"/>
                          </a:solidFill>
                          <a:effectLst/>
                          <a:latin typeface="Batang" panose="02030600000101010101" pitchFamily="18" charset="-127"/>
                          <a:ea typeface="Batang" panose="02030600000101010101" pitchFamily="18" charset="-127"/>
                        </a:rPr>
                        <a:t>, </a:t>
                      </a:r>
                      <a:r>
                        <a:rPr lang="ko-KR" sz="1600" b="1" kern="0" dirty="0">
                          <a:solidFill>
                            <a:srgbClr val="FF0000"/>
                          </a:solidFill>
                          <a:effectLst/>
                          <a:latin typeface="Batang" panose="02030600000101010101" pitchFamily="18" charset="-127"/>
                          <a:ea typeface="Batang" panose="02030600000101010101" pitchFamily="18" charset="-127"/>
                        </a:rPr>
                        <a:t>삼척</a:t>
                      </a:r>
                      <a:r>
                        <a:rPr lang="en-US" sz="1600" b="1" kern="0" dirty="0">
                          <a:solidFill>
                            <a:srgbClr val="FF0000"/>
                          </a:solidFill>
                          <a:effectLst/>
                          <a:latin typeface="Batang" panose="02030600000101010101" pitchFamily="18" charset="-127"/>
                          <a:ea typeface="Batang" panose="02030600000101010101" pitchFamily="18" charset="-127"/>
                        </a:rPr>
                        <a:t>, </a:t>
                      </a:r>
                      <a:r>
                        <a:rPr lang="ko-KR" sz="1600" b="1" kern="0" dirty="0">
                          <a:solidFill>
                            <a:srgbClr val="FF0000"/>
                          </a:solidFill>
                          <a:effectLst/>
                          <a:latin typeface="Batang" panose="02030600000101010101" pitchFamily="18" charset="-127"/>
                          <a:ea typeface="Batang" panose="02030600000101010101" pitchFamily="18" charset="-127"/>
                        </a:rPr>
                        <a:t>단양</a:t>
                      </a:r>
                      <a:r>
                        <a:rPr lang="en-US" sz="1600" b="1" kern="0" dirty="0">
                          <a:solidFill>
                            <a:srgbClr val="FF0000"/>
                          </a:solidFill>
                          <a:effectLst/>
                          <a:latin typeface="Batang" panose="02030600000101010101" pitchFamily="18" charset="-127"/>
                          <a:ea typeface="Batang" panose="02030600000101010101" pitchFamily="18" charset="-127"/>
                        </a:rPr>
                        <a:t>, </a:t>
                      </a:r>
                      <a:r>
                        <a:rPr lang="ko-KR" sz="1600" b="1" kern="0" dirty="0">
                          <a:solidFill>
                            <a:srgbClr val="FF0000"/>
                          </a:solidFill>
                          <a:effectLst/>
                          <a:latin typeface="Batang" panose="02030600000101010101" pitchFamily="18" charset="-127"/>
                          <a:ea typeface="Batang" panose="02030600000101010101" pitchFamily="18" charset="-127"/>
                        </a:rPr>
                        <a:t>제천</a:t>
                      </a:r>
                      <a:r>
                        <a:rPr lang="en-US" sz="1600" b="1" kern="0" dirty="0">
                          <a:solidFill>
                            <a:srgbClr val="FF0000"/>
                          </a:solidFill>
                          <a:effectLst/>
                          <a:latin typeface="Batang" panose="02030600000101010101" pitchFamily="18" charset="-127"/>
                          <a:ea typeface="Batang" panose="02030600000101010101" pitchFamily="18" charset="-127"/>
                        </a:rPr>
                        <a:t>, </a:t>
                      </a:r>
                      <a:r>
                        <a:rPr lang="ko-KR" sz="1600" b="1" kern="0" dirty="0">
                          <a:solidFill>
                            <a:srgbClr val="FF0000"/>
                          </a:solidFill>
                          <a:effectLst/>
                          <a:latin typeface="Batang" panose="02030600000101010101" pitchFamily="18" charset="-127"/>
                          <a:ea typeface="Batang" panose="02030600000101010101" pitchFamily="18" charset="-127"/>
                        </a:rPr>
                        <a:t>영월</a:t>
                      </a:r>
                      <a:r>
                        <a:rPr lang="en-US" sz="1600" b="1" kern="0" dirty="0">
                          <a:solidFill>
                            <a:srgbClr val="FF0000"/>
                          </a:solidFill>
                          <a:effectLst/>
                          <a:latin typeface="Batang" panose="02030600000101010101" pitchFamily="18" charset="-127"/>
                          <a:ea typeface="Batang" panose="02030600000101010101" pitchFamily="18" charset="-127"/>
                        </a:rPr>
                        <a:t>, </a:t>
                      </a:r>
                      <a:r>
                        <a:rPr lang="ko-KR" sz="1600" b="1" kern="0" dirty="0">
                          <a:solidFill>
                            <a:srgbClr val="FF0000"/>
                          </a:solidFill>
                          <a:effectLst/>
                          <a:latin typeface="Batang" panose="02030600000101010101" pitchFamily="18" charset="-127"/>
                          <a:ea typeface="Batang" panose="02030600000101010101" pitchFamily="18" charset="-127"/>
                        </a:rPr>
                        <a:t>문경</a:t>
                      </a:r>
                      <a:r>
                        <a:rPr lang="en-US" sz="1600" b="1" kern="0" dirty="0">
                          <a:solidFill>
                            <a:srgbClr val="FF0000"/>
                          </a:solidFill>
                          <a:effectLst/>
                          <a:latin typeface="Batang" panose="02030600000101010101" pitchFamily="18" charset="-127"/>
                          <a:ea typeface="Batang" panose="02030600000101010101" pitchFamily="18" charset="-127"/>
                        </a:rPr>
                        <a:t>, </a:t>
                      </a:r>
                      <a:r>
                        <a:rPr lang="ko-KR" sz="1600" b="1" kern="0" dirty="0">
                          <a:solidFill>
                            <a:srgbClr val="FF0000"/>
                          </a:solidFill>
                          <a:effectLst/>
                          <a:latin typeface="Batang" panose="02030600000101010101" pitchFamily="18" charset="-127"/>
                          <a:ea typeface="Batang" panose="02030600000101010101" pitchFamily="18" charset="-127"/>
                        </a:rPr>
                        <a:t>충주 등</a:t>
                      </a:r>
                      <a:endParaRPr lang="ja-JP" sz="1600" b="1" kern="100" dirty="0">
                        <a:solidFill>
                          <a:srgbClr val="FF0000"/>
                        </a:solidFill>
                        <a:effectLst/>
                        <a:latin typeface="Batang" panose="02030600000101010101" pitchFamily="18" charset="-127"/>
                        <a:ea typeface="Batang" panose="02030600000101010101" pitchFamily="18" charset="-127"/>
                        <a:cs typeface="Times New Roman" panose="02020603050405020304" pitchFamily="18" charset="0"/>
                      </a:endParaRPr>
                    </a:p>
                  </a:txBody>
                  <a:tcPr marL="68580" marR="68580" marT="108000" marB="0">
                    <a:solidFill>
                      <a:schemeClr val="accent1">
                        <a:lumMod val="40000"/>
                        <a:lumOff val="60000"/>
                      </a:schemeClr>
                    </a:solidFill>
                  </a:tcPr>
                </a:tc>
                <a:tc>
                  <a:txBody>
                    <a:bodyPr/>
                    <a:lstStyle/>
                    <a:p>
                      <a:pPr algn="l">
                        <a:lnSpc>
                          <a:spcPts val="1800"/>
                        </a:lnSpc>
                      </a:pPr>
                      <a:r>
                        <a:rPr lang="ja-JP" sz="1600" b="1" kern="0" dirty="0">
                          <a:solidFill>
                            <a:schemeClr val="accent1">
                              <a:lumMod val="75000"/>
                            </a:schemeClr>
                          </a:solidFill>
                          <a:effectLst/>
                          <a:latin typeface="Batang" panose="02030600000101010101" pitchFamily="18" charset="-127"/>
                          <a:ea typeface="Batang" panose="02030600000101010101" pitchFamily="18" charset="-127"/>
                        </a:rPr>
                        <a:t>・</a:t>
                      </a:r>
                      <a:r>
                        <a:rPr lang="ko-KR" sz="1600" b="1" kern="0" dirty="0">
                          <a:solidFill>
                            <a:schemeClr val="accent1">
                              <a:lumMod val="75000"/>
                            </a:schemeClr>
                          </a:solidFill>
                          <a:effectLst/>
                          <a:latin typeface="Batang" panose="02030600000101010101" pitchFamily="18" charset="-127"/>
                          <a:ea typeface="Batang" panose="02030600000101010101" pitchFamily="18" charset="-127"/>
                        </a:rPr>
                        <a:t>원료 지향형 공업 지역으로 산지가 많아 시장 및 교통 조건이 불리함</a:t>
                      </a:r>
                      <a:endParaRPr lang="ja-JP" sz="1600" b="1" kern="100" dirty="0">
                        <a:solidFill>
                          <a:schemeClr val="accent1">
                            <a:lumMod val="75000"/>
                          </a:schemeClr>
                        </a:solidFill>
                        <a:effectLst/>
                        <a:latin typeface="Batang" panose="02030600000101010101" pitchFamily="18" charset="-127"/>
                        <a:ea typeface="Batang" panose="02030600000101010101" pitchFamily="18" charset="-127"/>
                        <a:cs typeface="Times New Roman" panose="02020603050405020304" pitchFamily="18" charset="0"/>
                      </a:endParaRPr>
                    </a:p>
                  </a:txBody>
                  <a:tcPr marL="68580" marR="68580" marT="108000" marB="0">
                    <a:solidFill>
                      <a:srgbClr val="00B0F0"/>
                    </a:solidFill>
                  </a:tcPr>
                </a:tc>
                <a:extLst>
                  <a:ext uri="{0D108BD9-81ED-4DB2-BD59-A6C34878D82A}">
                    <a16:rowId xmlns:a16="http://schemas.microsoft.com/office/drawing/2014/main" val="2961112728"/>
                  </a:ext>
                </a:extLst>
              </a:tr>
              <a:tr h="599440">
                <a:tc>
                  <a:txBody>
                    <a:bodyPr/>
                    <a:lstStyle/>
                    <a:p>
                      <a:pPr algn="l">
                        <a:lnSpc>
                          <a:spcPts val="1800"/>
                        </a:lnSpc>
                      </a:pPr>
                      <a:r>
                        <a:rPr lang="ko-KR" sz="1400" kern="0" dirty="0">
                          <a:solidFill>
                            <a:srgbClr val="FFFF00"/>
                          </a:solidFill>
                          <a:effectLst/>
                          <a:latin typeface="Batang" panose="02030600000101010101" pitchFamily="18" charset="-127"/>
                          <a:ea typeface="Batang" panose="02030600000101010101" pitchFamily="18" charset="-127"/>
                        </a:rPr>
                        <a:t>영남 내륙 공업 지역</a:t>
                      </a:r>
                      <a:endParaRPr lang="ja-JP" sz="1400" kern="100" dirty="0">
                        <a:solidFill>
                          <a:srgbClr val="FFFF00"/>
                        </a:solidFill>
                        <a:effectLst/>
                        <a:latin typeface="Batang" panose="02030600000101010101" pitchFamily="18" charset="-127"/>
                        <a:ea typeface="Batang" panose="02030600000101010101" pitchFamily="18" charset="-127"/>
                        <a:cs typeface="Times New Roman" panose="02020603050405020304" pitchFamily="18" charset="0"/>
                      </a:endParaRPr>
                    </a:p>
                  </a:txBody>
                  <a:tcPr marL="68580" marR="68580" marT="216000" marB="0"/>
                </a:tc>
                <a:tc>
                  <a:txBody>
                    <a:bodyPr/>
                    <a:lstStyle/>
                    <a:p>
                      <a:pPr algn="l">
                        <a:lnSpc>
                          <a:spcPts val="1800"/>
                        </a:lnSpc>
                      </a:pPr>
                      <a:r>
                        <a:rPr lang="ko-KR" sz="1600" b="1" kern="0" dirty="0">
                          <a:solidFill>
                            <a:srgbClr val="FF0000"/>
                          </a:solidFill>
                          <a:effectLst/>
                          <a:latin typeface="Batang" panose="02030600000101010101" pitchFamily="18" charset="-127"/>
                          <a:ea typeface="Batang" panose="02030600000101010101" pitchFamily="18" charset="-127"/>
                        </a:rPr>
                        <a:t>대구</a:t>
                      </a:r>
                      <a:r>
                        <a:rPr lang="en-US" sz="1600" b="1" kern="0" dirty="0">
                          <a:solidFill>
                            <a:srgbClr val="FF0000"/>
                          </a:solidFill>
                          <a:effectLst/>
                          <a:latin typeface="Batang" panose="02030600000101010101" pitchFamily="18" charset="-127"/>
                          <a:ea typeface="Batang" panose="02030600000101010101" pitchFamily="18" charset="-127"/>
                        </a:rPr>
                        <a:t>(</a:t>
                      </a:r>
                      <a:r>
                        <a:rPr lang="ko-KR" sz="1600" b="1" kern="0" dirty="0">
                          <a:solidFill>
                            <a:srgbClr val="FF0000"/>
                          </a:solidFill>
                          <a:effectLst/>
                          <a:latin typeface="Batang" panose="02030600000101010101" pitchFamily="18" charset="-127"/>
                          <a:ea typeface="Batang" panose="02030600000101010101" pitchFamily="18" charset="-127"/>
                        </a:rPr>
                        <a:t>섬유</a:t>
                      </a:r>
                      <a:r>
                        <a:rPr lang="en-US" sz="1600" b="1" kern="0" dirty="0">
                          <a:solidFill>
                            <a:srgbClr val="FF0000"/>
                          </a:solidFill>
                          <a:effectLst/>
                          <a:latin typeface="Batang" panose="02030600000101010101" pitchFamily="18" charset="-127"/>
                          <a:ea typeface="Batang" panose="02030600000101010101" pitchFamily="18" charset="-127"/>
                        </a:rPr>
                        <a:t>), </a:t>
                      </a:r>
                      <a:r>
                        <a:rPr lang="ko-KR" sz="1600" b="1" kern="0" dirty="0">
                          <a:solidFill>
                            <a:srgbClr val="FF0000"/>
                          </a:solidFill>
                          <a:effectLst/>
                          <a:latin typeface="Batang" panose="02030600000101010101" pitchFamily="18" charset="-127"/>
                          <a:ea typeface="Batang" panose="02030600000101010101" pitchFamily="18" charset="-127"/>
                        </a:rPr>
                        <a:t>구미</a:t>
                      </a:r>
                      <a:r>
                        <a:rPr lang="en-US" sz="1600" b="1" kern="0" dirty="0">
                          <a:solidFill>
                            <a:srgbClr val="FF0000"/>
                          </a:solidFill>
                          <a:effectLst/>
                          <a:latin typeface="Batang" panose="02030600000101010101" pitchFamily="18" charset="-127"/>
                          <a:ea typeface="Batang" panose="02030600000101010101" pitchFamily="18" charset="-127"/>
                        </a:rPr>
                        <a:t>(</a:t>
                      </a:r>
                      <a:r>
                        <a:rPr lang="ko-KR" sz="1600" b="1" kern="0" dirty="0">
                          <a:solidFill>
                            <a:srgbClr val="FF0000"/>
                          </a:solidFill>
                          <a:effectLst/>
                          <a:latin typeface="Batang" panose="02030600000101010101" pitchFamily="18" charset="-127"/>
                          <a:ea typeface="Batang" panose="02030600000101010101" pitchFamily="18" charset="-127"/>
                        </a:rPr>
                        <a:t>전자</a:t>
                      </a:r>
                      <a:r>
                        <a:rPr lang="en-US" sz="1600" b="1" kern="0" dirty="0">
                          <a:solidFill>
                            <a:srgbClr val="FF0000"/>
                          </a:solidFill>
                          <a:effectLst/>
                          <a:latin typeface="Batang" panose="02030600000101010101" pitchFamily="18" charset="-127"/>
                          <a:ea typeface="Batang" panose="02030600000101010101" pitchFamily="18" charset="-127"/>
                        </a:rPr>
                        <a:t>) </a:t>
                      </a:r>
                      <a:r>
                        <a:rPr lang="ko-KR" sz="1600" b="1" kern="0" dirty="0">
                          <a:solidFill>
                            <a:srgbClr val="FF0000"/>
                          </a:solidFill>
                          <a:effectLst/>
                          <a:latin typeface="Batang" panose="02030600000101010101" pitchFamily="18" charset="-127"/>
                          <a:ea typeface="Batang" panose="02030600000101010101" pitchFamily="18" charset="-127"/>
                        </a:rPr>
                        <a:t>등</a:t>
                      </a:r>
                      <a:endParaRPr lang="ja-JP" sz="1600" b="1" kern="100" dirty="0">
                        <a:solidFill>
                          <a:srgbClr val="FF0000"/>
                        </a:solidFill>
                        <a:effectLst/>
                        <a:latin typeface="Batang" panose="02030600000101010101" pitchFamily="18" charset="-127"/>
                        <a:ea typeface="Batang" panose="02030600000101010101" pitchFamily="18" charset="-127"/>
                        <a:cs typeface="Times New Roman" panose="02020603050405020304" pitchFamily="18" charset="0"/>
                      </a:endParaRPr>
                    </a:p>
                  </a:txBody>
                  <a:tcPr marL="68580" marR="68580" marT="180000" marB="0">
                    <a:solidFill>
                      <a:schemeClr val="accent1">
                        <a:lumMod val="40000"/>
                        <a:lumOff val="60000"/>
                      </a:schemeClr>
                    </a:solidFill>
                  </a:tcPr>
                </a:tc>
                <a:tc>
                  <a:txBody>
                    <a:bodyPr/>
                    <a:lstStyle/>
                    <a:p>
                      <a:pPr algn="l">
                        <a:lnSpc>
                          <a:spcPts val="1800"/>
                        </a:lnSpc>
                      </a:pPr>
                      <a:r>
                        <a:rPr lang="ja-JP" sz="1600" b="1" kern="0" dirty="0">
                          <a:solidFill>
                            <a:schemeClr val="accent1">
                              <a:lumMod val="75000"/>
                            </a:schemeClr>
                          </a:solidFill>
                          <a:effectLst/>
                          <a:latin typeface="Batang" panose="02030600000101010101" pitchFamily="18" charset="-127"/>
                          <a:ea typeface="Batang" panose="02030600000101010101" pitchFamily="18" charset="-127"/>
                        </a:rPr>
                        <a:t>・</a:t>
                      </a:r>
                      <a:r>
                        <a:rPr lang="ko-KR" sz="1600" b="1" kern="0" dirty="0">
                          <a:solidFill>
                            <a:schemeClr val="accent1">
                              <a:lumMod val="75000"/>
                            </a:schemeClr>
                          </a:solidFill>
                          <a:effectLst/>
                          <a:latin typeface="Batang" panose="02030600000101010101" pitchFamily="18" charset="-127"/>
                          <a:ea typeface="Batang" panose="02030600000101010101" pitchFamily="18" charset="-127"/>
                        </a:rPr>
                        <a:t>전통적으로 노동력이 풍부한 지역</a:t>
                      </a:r>
                      <a:endParaRPr lang="ja-JP" sz="1600" b="1" kern="100" dirty="0">
                        <a:solidFill>
                          <a:schemeClr val="accent1">
                            <a:lumMod val="75000"/>
                          </a:schemeClr>
                        </a:solidFill>
                        <a:effectLst/>
                        <a:latin typeface="Batang" panose="02030600000101010101" pitchFamily="18" charset="-127"/>
                        <a:ea typeface="Batang" panose="02030600000101010101" pitchFamily="18" charset="-127"/>
                      </a:endParaRPr>
                    </a:p>
                    <a:p>
                      <a:pPr algn="l">
                        <a:lnSpc>
                          <a:spcPts val="1800"/>
                        </a:lnSpc>
                      </a:pPr>
                      <a:r>
                        <a:rPr lang="ja-JP" sz="1600" b="1" kern="0" dirty="0">
                          <a:solidFill>
                            <a:schemeClr val="accent1">
                              <a:lumMod val="75000"/>
                            </a:schemeClr>
                          </a:solidFill>
                          <a:effectLst/>
                          <a:latin typeface="Batang" panose="02030600000101010101" pitchFamily="18" charset="-127"/>
                          <a:ea typeface="Batang" panose="02030600000101010101" pitchFamily="18" charset="-127"/>
                        </a:rPr>
                        <a:t>・</a:t>
                      </a:r>
                      <a:r>
                        <a:rPr lang="ko-KR" sz="1600" b="1" kern="0" dirty="0">
                          <a:solidFill>
                            <a:schemeClr val="accent1">
                              <a:lumMod val="75000"/>
                            </a:schemeClr>
                          </a:solidFill>
                          <a:effectLst/>
                          <a:latin typeface="Batang" panose="02030600000101010101" pitchFamily="18" charset="-127"/>
                          <a:ea typeface="Batang" panose="02030600000101010101" pitchFamily="18" charset="-127"/>
                        </a:rPr>
                        <a:t>오랜 전통을 지닌 섬유ㆍ전자 공업 등</a:t>
                      </a:r>
                      <a:endParaRPr lang="ja-JP" sz="1600" b="1" kern="100" dirty="0">
                        <a:solidFill>
                          <a:schemeClr val="accent1">
                            <a:lumMod val="75000"/>
                          </a:schemeClr>
                        </a:solidFill>
                        <a:effectLst/>
                        <a:latin typeface="Batang" panose="02030600000101010101" pitchFamily="18" charset="-127"/>
                        <a:ea typeface="Batang" panose="02030600000101010101" pitchFamily="18" charset="-127"/>
                        <a:cs typeface="Times New Roman" panose="02020603050405020304" pitchFamily="18" charset="0"/>
                      </a:endParaRPr>
                    </a:p>
                  </a:txBody>
                  <a:tcPr marL="68580" marR="68580" marT="108000" marB="0">
                    <a:solidFill>
                      <a:srgbClr val="00B0F0"/>
                    </a:solidFill>
                  </a:tcPr>
                </a:tc>
                <a:extLst>
                  <a:ext uri="{0D108BD9-81ED-4DB2-BD59-A6C34878D82A}">
                    <a16:rowId xmlns:a16="http://schemas.microsoft.com/office/drawing/2014/main" val="3709590409"/>
                  </a:ext>
                </a:extLst>
              </a:tr>
            </a:tbl>
          </a:graphicData>
        </a:graphic>
      </p:graphicFrame>
      <p:grpSp>
        <p:nvGrpSpPr>
          <p:cNvPr id="13" name="グループ化 12">
            <a:extLst>
              <a:ext uri="{FF2B5EF4-FFF2-40B4-BE49-F238E27FC236}">
                <a16:creationId xmlns:a16="http://schemas.microsoft.com/office/drawing/2014/main" id="{8CB7A290-C80A-4954-B925-80F79EE983C4}"/>
              </a:ext>
            </a:extLst>
          </p:cNvPr>
          <p:cNvGrpSpPr/>
          <p:nvPr/>
        </p:nvGrpSpPr>
        <p:grpSpPr>
          <a:xfrm>
            <a:off x="1371601" y="38995"/>
            <a:ext cx="4067173" cy="980181"/>
            <a:chOff x="1371601" y="80610"/>
            <a:chExt cx="4067173" cy="1390523"/>
          </a:xfrm>
        </p:grpSpPr>
        <p:pic>
          <p:nvPicPr>
            <p:cNvPr id="14" name="グラフィックス 13">
              <a:extLst>
                <a:ext uri="{FF2B5EF4-FFF2-40B4-BE49-F238E27FC236}">
                  <a16:creationId xmlns:a16="http://schemas.microsoft.com/office/drawing/2014/main" id="{E4E692A7-BAB0-467A-BA05-1B98AB4ADB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601" y="100975"/>
              <a:ext cx="4067173" cy="1128386"/>
            </a:xfrm>
            <a:prstGeom prst="rect">
              <a:avLst/>
            </a:prstGeom>
          </p:spPr>
        </p:pic>
        <p:sp>
          <p:nvSpPr>
            <p:cNvPr id="15" name="テキスト ボックス 14">
              <a:extLst>
                <a:ext uri="{FF2B5EF4-FFF2-40B4-BE49-F238E27FC236}">
                  <a16:creationId xmlns:a16="http://schemas.microsoft.com/office/drawing/2014/main" id="{00E6B755-3E50-4D2F-85D6-9358784CE857}"/>
                </a:ext>
              </a:extLst>
            </p:cNvPr>
            <p:cNvSpPr txBox="1"/>
            <p:nvPr/>
          </p:nvSpPr>
          <p:spPr>
            <a:xfrm>
              <a:off x="1456508" y="80610"/>
              <a:ext cx="3720890" cy="1390523"/>
            </a:xfrm>
            <a:prstGeom prst="rect">
              <a:avLst/>
            </a:prstGeom>
            <a:noFill/>
          </p:spPr>
          <p:txBody>
            <a:bodyPr wrap="square" rtlCol="0">
              <a:spAutoFit/>
            </a:bodyPr>
            <a:lstStyle/>
            <a:p>
              <a:r>
                <a:rPr kumimoji="1" lang="ko-KR"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대표 공업 지역</a:t>
              </a:r>
              <a:endParaRPr kumimoji="1" lang="ja-JP"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66675" y="8921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9" name="グループ化 18">
            <a:extLst>
              <a:ext uri="{FF2B5EF4-FFF2-40B4-BE49-F238E27FC236}">
                <a16:creationId xmlns:a16="http://schemas.microsoft.com/office/drawing/2014/main" id="{642358FE-4104-4171-B98F-917ADC744DCD}"/>
              </a:ext>
            </a:extLst>
          </p:cNvPr>
          <p:cNvGrpSpPr/>
          <p:nvPr/>
        </p:nvGrpSpPr>
        <p:grpSpPr>
          <a:xfrm>
            <a:off x="8224257" y="1018882"/>
            <a:ext cx="3769382" cy="1462230"/>
            <a:chOff x="5173092" y="1644803"/>
            <a:chExt cx="4481842" cy="1738610"/>
          </a:xfrm>
        </p:grpSpPr>
        <p:pic>
          <p:nvPicPr>
            <p:cNvPr id="20" name="グラフィックス 19">
              <a:extLst>
                <a:ext uri="{FF2B5EF4-FFF2-40B4-BE49-F238E27FC236}">
                  <a16:creationId xmlns:a16="http://schemas.microsoft.com/office/drawing/2014/main" id="{FB42704A-E496-4473-BE4D-E0FCE89D21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73092" y="1644803"/>
              <a:ext cx="4481842" cy="1738610"/>
            </a:xfrm>
            <a:prstGeom prst="rect">
              <a:avLst/>
            </a:prstGeom>
          </p:spPr>
        </p:pic>
        <p:sp>
          <p:nvSpPr>
            <p:cNvPr id="21" name="テキスト ボックス 20">
              <a:extLst>
                <a:ext uri="{FF2B5EF4-FFF2-40B4-BE49-F238E27FC236}">
                  <a16:creationId xmlns:a16="http://schemas.microsoft.com/office/drawing/2014/main" id="{9D883CE0-92D7-4BA4-8035-93EDA56F1BD5}"/>
                </a:ext>
              </a:extLst>
            </p:cNvPr>
            <p:cNvSpPr txBox="1"/>
            <p:nvPr/>
          </p:nvSpPr>
          <p:spPr>
            <a:xfrm>
              <a:off x="5564884" y="2102114"/>
              <a:ext cx="2960384" cy="548926"/>
            </a:xfrm>
            <a:prstGeom prst="rect">
              <a:avLst/>
            </a:prstGeom>
            <a:noFill/>
          </p:spPr>
          <p:txBody>
            <a:bodyPr wrap="squar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28</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grpSp>
        <p:nvGrpSpPr>
          <p:cNvPr id="22" name="グループ化 21">
            <a:extLst>
              <a:ext uri="{FF2B5EF4-FFF2-40B4-BE49-F238E27FC236}">
                <a16:creationId xmlns:a16="http://schemas.microsoft.com/office/drawing/2014/main" id="{BBF734F0-4A9C-4A09-939C-426EBC4C1255}"/>
              </a:ext>
            </a:extLst>
          </p:cNvPr>
          <p:cNvGrpSpPr/>
          <p:nvPr/>
        </p:nvGrpSpPr>
        <p:grpSpPr>
          <a:xfrm>
            <a:off x="8217380" y="0"/>
            <a:ext cx="3769382" cy="1634832"/>
            <a:chOff x="7753350" y="5463711"/>
            <a:chExt cx="3962400" cy="1671843"/>
          </a:xfrm>
        </p:grpSpPr>
        <p:pic>
          <p:nvPicPr>
            <p:cNvPr id="23" name="グラフィックス 22">
              <a:extLst>
                <a:ext uri="{FF2B5EF4-FFF2-40B4-BE49-F238E27FC236}">
                  <a16:creationId xmlns:a16="http://schemas.microsoft.com/office/drawing/2014/main" id="{28C4FC1E-DE82-4724-9ACA-C67855CA4D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53350" y="5463711"/>
              <a:ext cx="3962400" cy="1671843"/>
            </a:xfrm>
            <a:prstGeom prst="rect">
              <a:avLst/>
            </a:prstGeom>
          </p:spPr>
        </p:pic>
        <p:sp>
          <p:nvSpPr>
            <p:cNvPr id="24" name="テキスト ボックス 23">
              <a:extLst>
                <a:ext uri="{FF2B5EF4-FFF2-40B4-BE49-F238E27FC236}">
                  <a16:creationId xmlns:a16="http://schemas.microsoft.com/office/drawing/2014/main" id="{028281B8-AF1D-4D2F-8E63-BDF9ED1D008F}"/>
                </a:ext>
              </a:extLst>
            </p:cNvPr>
            <p:cNvSpPr txBox="1"/>
            <p:nvPr/>
          </p:nvSpPr>
          <p:spPr>
            <a:xfrm>
              <a:off x="8214079" y="5969250"/>
              <a:ext cx="3055401"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18</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4161770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92D5F10-B388-4B33-8511-50969AF78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6954" y="0"/>
            <a:ext cx="10145046" cy="6877050"/>
          </a:xfrm>
          <a:prstGeom prst="rect">
            <a:avLst/>
          </a:prstGeom>
        </p:spPr>
      </p:pic>
      <p:grpSp>
        <p:nvGrpSpPr>
          <p:cNvPr id="4" name="グループ化 3">
            <a:extLst>
              <a:ext uri="{FF2B5EF4-FFF2-40B4-BE49-F238E27FC236}">
                <a16:creationId xmlns:a16="http://schemas.microsoft.com/office/drawing/2014/main" id="{F28713E1-6FCE-48CA-8C76-02370E4E06B8}"/>
              </a:ext>
            </a:extLst>
          </p:cNvPr>
          <p:cNvGrpSpPr/>
          <p:nvPr/>
        </p:nvGrpSpPr>
        <p:grpSpPr>
          <a:xfrm>
            <a:off x="1294766" y="33410"/>
            <a:ext cx="4067173" cy="980181"/>
            <a:chOff x="1371601" y="80610"/>
            <a:chExt cx="4067173" cy="1390523"/>
          </a:xfrm>
        </p:grpSpPr>
        <p:pic>
          <p:nvPicPr>
            <p:cNvPr id="5" name="グラフィックス 4">
              <a:extLst>
                <a:ext uri="{FF2B5EF4-FFF2-40B4-BE49-F238E27FC236}">
                  <a16:creationId xmlns:a16="http://schemas.microsoft.com/office/drawing/2014/main" id="{F04C7B64-7673-4CF3-A94F-DCA8FBC40A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1" y="100975"/>
              <a:ext cx="4067173" cy="1128386"/>
            </a:xfrm>
            <a:prstGeom prst="rect">
              <a:avLst/>
            </a:prstGeom>
          </p:spPr>
        </p:pic>
        <p:sp>
          <p:nvSpPr>
            <p:cNvPr id="6" name="テキスト ボックス 5">
              <a:extLst>
                <a:ext uri="{FF2B5EF4-FFF2-40B4-BE49-F238E27FC236}">
                  <a16:creationId xmlns:a16="http://schemas.microsoft.com/office/drawing/2014/main" id="{89BD8361-A044-409C-83BC-AB5EDE0C8FFA}"/>
                </a:ext>
              </a:extLst>
            </p:cNvPr>
            <p:cNvSpPr txBox="1"/>
            <p:nvPr/>
          </p:nvSpPr>
          <p:spPr>
            <a:xfrm>
              <a:off x="1456508" y="80610"/>
              <a:ext cx="3720890" cy="1390523"/>
            </a:xfrm>
            <a:prstGeom prst="rect">
              <a:avLst/>
            </a:prstGeom>
            <a:noFill/>
          </p:spPr>
          <p:txBody>
            <a:bodyPr wrap="square" rtlCol="0">
              <a:spAutoFit/>
            </a:bodyPr>
            <a:lstStyle/>
            <a:p>
              <a:r>
                <a:rPr kumimoji="1" lang="ko-KR"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대표 공업 지역</a:t>
              </a:r>
              <a:endParaRPr kumimoji="1" lang="ja-JP"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
        <p:nvSpPr>
          <p:cNvPr id="7" name="タイトル 3">
            <a:extLst>
              <a:ext uri="{FF2B5EF4-FFF2-40B4-BE49-F238E27FC236}">
                <a16:creationId xmlns:a16="http://schemas.microsoft.com/office/drawing/2014/main" id="{AF78D04D-58EC-4CDD-A4CB-671211F8BACE}"/>
              </a:ext>
            </a:extLst>
          </p:cNvPr>
          <p:cNvSpPr txBox="1">
            <a:spLocks/>
          </p:cNvSpPr>
          <p:nvPr/>
        </p:nvSpPr>
        <p:spPr>
          <a:xfrm>
            <a:off x="66675" y="89217"/>
            <a:ext cx="1228725" cy="132556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a:solidFill>
                  <a:srgbClr val="FF0000"/>
                </a:solidFill>
                <a:latin typeface="HG丸ｺﾞｼｯｸM-PRO" panose="020F0600000000000000" pitchFamily="50" charset="-128"/>
                <a:ea typeface="HG丸ｺﾞｼｯｸM-PRO" panose="020F0600000000000000" pitchFamily="50" charset="-128"/>
              </a:rPr>
              <a:t>①</a:t>
            </a:r>
            <a:endParaRPr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35038526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13993</TotalTime>
  <Words>1747</Words>
  <Application>Microsoft Office PowerPoint</Application>
  <PresentationFormat>ワイド画面</PresentationFormat>
  <Paragraphs>302</Paragraphs>
  <Slides>40</Slides>
  <Notes>0</Notes>
  <HiddenSlides>0</HiddenSlides>
  <MMClips>1</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40</vt:i4>
      </vt:variant>
    </vt:vector>
  </HeadingPairs>
  <TitlesOfParts>
    <vt:vector size="52" baseType="lpstr">
      <vt:lpstr>AR丸ゴシック体04M</vt:lpstr>
      <vt:lpstr>Batang</vt:lpstr>
      <vt:lpstr>Binggrae</vt:lpstr>
      <vt:lpstr>HG丸ｺﾞｼｯｸM-PRO</vt:lpstr>
      <vt:lpstr>Hiragino Kaku Gothic Pro</vt:lpstr>
      <vt:lpstr>맑은 고딕</vt:lpstr>
      <vt:lpstr>ＭＳ 明朝</vt:lpstr>
      <vt:lpstr>游ゴシック</vt:lpstr>
      <vt:lpstr>游ゴシック Light</vt:lpstr>
      <vt:lpstr>游明朝</vt:lpstr>
      <vt:lpstr>Arial</vt:lpstr>
      <vt:lpstr>Office テーマ</vt:lpstr>
      <vt:lpstr>우리 땅 기차 여행で 仮想空間を列車旅行しよう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①</vt:lpstr>
      <vt:lpstr>PowerPoint プレゼンテーション</vt:lpstr>
      <vt:lpstr>②</vt:lpstr>
      <vt:lpstr>②</vt:lpstr>
      <vt:lpstr>②</vt:lpstr>
      <vt:lpstr>②</vt:lpstr>
      <vt:lpstr>②</vt:lpstr>
      <vt:lpstr>②</vt:lpstr>
      <vt:lpstr>②</vt:lpstr>
      <vt:lpstr>③</vt:lpstr>
      <vt:lpstr>③</vt:lpstr>
      <vt:lpstr>③</vt:lpstr>
      <vt:lpstr>③</vt:lpstr>
      <vt:lpstr>③</vt:lpstr>
      <vt:lpstr>④</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⑥</vt:lpstr>
      <vt:lpstr>⑥</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우리 땅 기차 여행で仮想空間を列車旅行しよう</dc:title>
  <dc:creator>Saigusa Hatsuko</dc:creator>
  <cp:lastModifiedBy>Saigusa Hatsuko</cp:lastModifiedBy>
  <cp:revision>512</cp:revision>
  <cp:lastPrinted>2020-08-03T12:07:08Z</cp:lastPrinted>
  <dcterms:created xsi:type="dcterms:W3CDTF">2020-07-24T06:00:28Z</dcterms:created>
  <dcterms:modified xsi:type="dcterms:W3CDTF">2021-02-17T14:53:42Z</dcterms:modified>
</cp:coreProperties>
</file>